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6.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7.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8.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9.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0.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1.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2.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3.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4.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5.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6.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7.xml" ContentType="application/vnd.openxmlformats-officedocument.theme+xml"/>
  <Override PartName="/ppt/slideLayouts/slideLayout284.xml" ContentType="application/vnd.openxmlformats-officedocument.presentationml.slideLayout+xml"/>
  <Override PartName="/ppt/theme/theme28.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9.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30.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1.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2.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3.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4.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35.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36.xml" ContentType="application/vnd.openxmlformats-officedocument.theme+xml"/>
  <Override PartName="/ppt/slideLayouts/slideLayout370.xml" ContentType="application/vnd.openxmlformats-officedocument.presentationml.slideLayout+xml"/>
  <Override PartName="/ppt/theme/theme37.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38.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1.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2.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heme/themeOverride3.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heme/themeOverride4.xml" ContentType="application/vnd.openxmlformats-officedocument.themeOverr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theme/themeOverride5.xml" ContentType="application/vnd.openxmlformats-officedocument.themeOverr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649" r:id="rId2"/>
    <p:sldMasterId id="2147483788" r:id="rId3"/>
    <p:sldMasterId id="2147483943" r:id="rId4"/>
    <p:sldMasterId id="2147483980" r:id="rId5"/>
    <p:sldMasterId id="2147483992" r:id="rId6"/>
    <p:sldMasterId id="2147484422" r:id="rId7"/>
    <p:sldMasterId id="2147484697" r:id="rId8"/>
    <p:sldMasterId id="2147488056" r:id="rId9"/>
    <p:sldMasterId id="2147488068" r:id="rId10"/>
    <p:sldMasterId id="2147488080" r:id="rId11"/>
    <p:sldMasterId id="2147488117" r:id="rId12"/>
    <p:sldMasterId id="2147488129" r:id="rId13"/>
    <p:sldMasterId id="2147488142" r:id="rId14"/>
    <p:sldMasterId id="2147488144" r:id="rId15"/>
    <p:sldMasterId id="2147488157" r:id="rId16"/>
    <p:sldMasterId id="2147488170" r:id="rId17"/>
    <p:sldMasterId id="2147488194" r:id="rId18"/>
    <p:sldMasterId id="2147488206" r:id="rId19"/>
    <p:sldMasterId id="2147488210" r:id="rId20"/>
    <p:sldMasterId id="2147488223" r:id="rId21"/>
    <p:sldMasterId id="2147488235" r:id="rId22"/>
    <p:sldMasterId id="2147488247" r:id="rId23"/>
    <p:sldMasterId id="2147488259" r:id="rId24"/>
    <p:sldMasterId id="2147488271" r:id="rId25"/>
    <p:sldMasterId id="2147488283" r:id="rId26"/>
    <p:sldMasterId id="2147488295" r:id="rId27"/>
    <p:sldMasterId id="2147488307" r:id="rId28"/>
    <p:sldMasterId id="2147488309" r:id="rId29"/>
    <p:sldMasterId id="2147488322" r:id="rId30"/>
    <p:sldMasterId id="2147488336" r:id="rId31"/>
    <p:sldMasterId id="2147488350" r:id="rId32"/>
    <p:sldMasterId id="2147488362" r:id="rId33"/>
    <p:sldMasterId id="2147488374" r:id="rId34"/>
    <p:sldMasterId id="2147488378" r:id="rId35"/>
    <p:sldMasterId id="2147488390" r:id="rId36"/>
    <p:sldMasterId id="2147488402" r:id="rId37"/>
    <p:sldMasterId id="2147488404" r:id="rId38"/>
    <p:sldMasterId id="2147488416" r:id="rId39"/>
  </p:sldMasterIdLst>
  <p:notesMasterIdLst>
    <p:notesMasterId r:id="rId166"/>
  </p:notesMasterIdLst>
  <p:sldIdLst>
    <p:sldId id="706" r:id="rId40"/>
    <p:sldId id="523" r:id="rId41"/>
    <p:sldId id="524" r:id="rId42"/>
    <p:sldId id="525" r:id="rId43"/>
    <p:sldId id="526" r:id="rId44"/>
    <p:sldId id="527" r:id="rId45"/>
    <p:sldId id="528" r:id="rId46"/>
    <p:sldId id="529" r:id="rId47"/>
    <p:sldId id="530" r:id="rId48"/>
    <p:sldId id="531" r:id="rId49"/>
    <p:sldId id="532" r:id="rId50"/>
    <p:sldId id="533" r:id="rId51"/>
    <p:sldId id="535" r:id="rId52"/>
    <p:sldId id="536" r:id="rId53"/>
    <p:sldId id="537" r:id="rId54"/>
    <p:sldId id="538" r:id="rId55"/>
    <p:sldId id="539" r:id="rId56"/>
    <p:sldId id="540" r:id="rId57"/>
    <p:sldId id="541" r:id="rId58"/>
    <p:sldId id="542" r:id="rId59"/>
    <p:sldId id="543" r:id="rId60"/>
    <p:sldId id="544" r:id="rId61"/>
    <p:sldId id="545" r:id="rId62"/>
    <p:sldId id="546" r:id="rId63"/>
    <p:sldId id="547" r:id="rId64"/>
    <p:sldId id="548" r:id="rId65"/>
    <p:sldId id="549" r:id="rId66"/>
    <p:sldId id="550" r:id="rId67"/>
    <p:sldId id="551" r:id="rId68"/>
    <p:sldId id="552" r:id="rId69"/>
    <p:sldId id="553" r:id="rId70"/>
    <p:sldId id="554" r:id="rId71"/>
    <p:sldId id="555" r:id="rId72"/>
    <p:sldId id="556" r:id="rId73"/>
    <p:sldId id="557" r:id="rId74"/>
    <p:sldId id="558" r:id="rId75"/>
    <p:sldId id="559" r:id="rId76"/>
    <p:sldId id="594" r:id="rId77"/>
    <p:sldId id="643" r:id="rId78"/>
    <p:sldId id="562" r:id="rId79"/>
    <p:sldId id="560" r:id="rId80"/>
    <p:sldId id="639" r:id="rId81"/>
    <p:sldId id="635" r:id="rId82"/>
    <p:sldId id="636" r:id="rId83"/>
    <p:sldId id="637" r:id="rId84"/>
    <p:sldId id="638" r:id="rId85"/>
    <p:sldId id="593" r:id="rId86"/>
    <p:sldId id="564" r:id="rId87"/>
    <p:sldId id="400" r:id="rId88"/>
    <p:sldId id="640" r:id="rId89"/>
    <p:sldId id="506" r:id="rId90"/>
    <p:sldId id="307" r:id="rId91"/>
    <p:sldId id="581" r:id="rId92"/>
    <p:sldId id="582" r:id="rId93"/>
    <p:sldId id="583" r:id="rId94"/>
    <p:sldId id="584" r:id="rId95"/>
    <p:sldId id="585" r:id="rId96"/>
    <p:sldId id="634" r:id="rId97"/>
    <p:sldId id="586" r:id="rId98"/>
    <p:sldId id="587" r:id="rId99"/>
    <p:sldId id="589" r:id="rId100"/>
    <p:sldId id="590" r:id="rId101"/>
    <p:sldId id="591" r:id="rId102"/>
    <p:sldId id="644" r:id="rId103"/>
    <p:sldId id="645" r:id="rId104"/>
    <p:sldId id="573" r:id="rId105"/>
    <p:sldId id="376" r:id="rId106"/>
    <p:sldId id="377" r:id="rId107"/>
    <p:sldId id="592" r:id="rId108"/>
    <p:sldId id="595" r:id="rId109"/>
    <p:sldId id="629" r:id="rId110"/>
    <p:sldId id="604" r:id="rId111"/>
    <p:sldId id="601" r:id="rId112"/>
    <p:sldId id="603" r:id="rId113"/>
    <p:sldId id="605" r:id="rId114"/>
    <p:sldId id="606" r:id="rId115"/>
    <p:sldId id="607" r:id="rId116"/>
    <p:sldId id="608" r:id="rId117"/>
    <p:sldId id="609" r:id="rId118"/>
    <p:sldId id="610" r:id="rId119"/>
    <p:sldId id="611" r:id="rId120"/>
    <p:sldId id="614" r:id="rId121"/>
    <p:sldId id="615" r:id="rId122"/>
    <p:sldId id="616" r:id="rId123"/>
    <p:sldId id="617" r:id="rId124"/>
    <p:sldId id="618" r:id="rId125"/>
    <p:sldId id="619" r:id="rId126"/>
    <p:sldId id="620" r:id="rId127"/>
    <p:sldId id="621" r:id="rId128"/>
    <p:sldId id="703" r:id="rId129"/>
    <p:sldId id="704" r:id="rId130"/>
    <p:sldId id="705" r:id="rId131"/>
    <p:sldId id="625" r:id="rId132"/>
    <p:sldId id="626" r:id="rId133"/>
    <p:sldId id="630" r:id="rId134"/>
    <p:sldId id="566" r:id="rId135"/>
    <p:sldId id="567" r:id="rId136"/>
    <p:sldId id="571" r:id="rId137"/>
    <p:sldId id="622" r:id="rId138"/>
    <p:sldId id="623" r:id="rId139"/>
    <p:sldId id="624" r:id="rId140"/>
    <p:sldId id="628" r:id="rId141"/>
    <p:sldId id="633" r:id="rId142"/>
    <p:sldId id="565" r:id="rId143"/>
    <p:sldId id="380" r:id="rId144"/>
    <p:sldId id="374" r:id="rId145"/>
    <p:sldId id="647" r:id="rId146"/>
    <p:sldId id="381" r:id="rId147"/>
    <p:sldId id="368" r:id="rId148"/>
    <p:sldId id="627" r:id="rId149"/>
    <p:sldId id="631" r:id="rId150"/>
    <p:sldId id="632" r:id="rId151"/>
    <p:sldId id="579" r:id="rId152"/>
    <p:sldId id="463" r:id="rId153"/>
    <p:sldId id="464" r:id="rId154"/>
    <p:sldId id="454" r:id="rId155"/>
    <p:sldId id="646" r:id="rId156"/>
    <p:sldId id="458" r:id="rId157"/>
    <p:sldId id="642" r:id="rId158"/>
    <p:sldId id="512" r:id="rId159"/>
    <p:sldId id="513" r:id="rId160"/>
    <p:sldId id="514" r:id="rId161"/>
    <p:sldId id="648" r:id="rId162"/>
    <p:sldId id="455" r:id="rId163"/>
    <p:sldId id="510" r:id="rId164"/>
    <p:sldId id="511" r:id="rId16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0225"/>
    <a:srgbClr val="FFFFFF"/>
    <a:srgbClr val="FFFF66"/>
    <a:srgbClr val="FFFFCC"/>
    <a:srgbClr val="C000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41"/>
    <p:restoredTop sz="83895" autoAdjust="0"/>
  </p:normalViewPr>
  <p:slideViewPr>
    <p:cSldViewPr>
      <p:cViewPr varScale="1">
        <p:scale>
          <a:sx n="106" d="100"/>
          <a:sy n="106" d="100"/>
        </p:scale>
        <p:origin x="200" y="600"/>
      </p:cViewPr>
      <p:guideLst>
        <p:guide orient="horz" pos="2160"/>
        <p:guide pos="2880"/>
      </p:guideLst>
    </p:cSldViewPr>
  </p:slideViewPr>
  <p:outlineViewPr>
    <p:cViewPr>
      <p:scale>
        <a:sx n="33" d="100"/>
        <a:sy n="33" d="100"/>
      </p:scale>
      <p:origin x="0" y="13624"/>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8.xml"/><Relationship Id="rId21" Type="http://schemas.openxmlformats.org/officeDocument/2006/relationships/slideMaster" Target="slideMasters/slideMaster21.xml"/><Relationship Id="rId42" Type="http://schemas.openxmlformats.org/officeDocument/2006/relationships/slide" Target="slides/slide3.xml"/><Relationship Id="rId63" Type="http://schemas.openxmlformats.org/officeDocument/2006/relationships/slide" Target="slides/slide24.xml"/><Relationship Id="rId84" Type="http://schemas.openxmlformats.org/officeDocument/2006/relationships/slide" Target="slides/slide45.xml"/><Relationship Id="rId138" Type="http://schemas.openxmlformats.org/officeDocument/2006/relationships/slide" Target="slides/slide99.xml"/><Relationship Id="rId159" Type="http://schemas.openxmlformats.org/officeDocument/2006/relationships/slide" Target="slides/slide120.xml"/><Relationship Id="rId170" Type="http://schemas.openxmlformats.org/officeDocument/2006/relationships/tableStyles" Target="tableStyles.xml"/><Relationship Id="rId107" Type="http://schemas.openxmlformats.org/officeDocument/2006/relationships/slide" Target="slides/slide6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4.xml"/><Relationship Id="rId74" Type="http://schemas.openxmlformats.org/officeDocument/2006/relationships/slide" Target="slides/slide35.xml"/><Relationship Id="rId128" Type="http://schemas.openxmlformats.org/officeDocument/2006/relationships/slide" Target="slides/slide89.xml"/><Relationship Id="rId149" Type="http://schemas.openxmlformats.org/officeDocument/2006/relationships/slide" Target="slides/slide110.xml"/><Relationship Id="rId5" Type="http://schemas.openxmlformats.org/officeDocument/2006/relationships/slideMaster" Target="slideMasters/slideMaster5.xml"/><Relationship Id="rId95" Type="http://schemas.openxmlformats.org/officeDocument/2006/relationships/slide" Target="slides/slide56.xml"/><Relationship Id="rId160" Type="http://schemas.openxmlformats.org/officeDocument/2006/relationships/slide" Target="slides/slide121.xml"/><Relationship Id="rId22" Type="http://schemas.openxmlformats.org/officeDocument/2006/relationships/slideMaster" Target="slideMasters/slideMaster22.xml"/><Relationship Id="rId43" Type="http://schemas.openxmlformats.org/officeDocument/2006/relationships/slide" Target="slides/slide4.xml"/><Relationship Id="rId64" Type="http://schemas.openxmlformats.org/officeDocument/2006/relationships/slide" Target="slides/slide25.xml"/><Relationship Id="rId118" Type="http://schemas.openxmlformats.org/officeDocument/2006/relationships/slide" Target="slides/slide79.xml"/><Relationship Id="rId139" Type="http://schemas.openxmlformats.org/officeDocument/2006/relationships/slide" Target="slides/slide100.xml"/><Relationship Id="rId85" Type="http://schemas.openxmlformats.org/officeDocument/2006/relationships/slide" Target="slides/slide46.xml"/><Relationship Id="rId150" Type="http://schemas.openxmlformats.org/officeDocument/2006/relationships/slide" Target="slides/slide11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9.xml"/><Relationship Id="rId129" Type="http://schemas.openxmlformats.org/officeDocument/2006/relationships/slide" Target="slides/slide90.xml"/><Relationship Id="rId54" Type="http://schemas.openxmlformats.org/officeDocument/2006/relationships/slide" Target="slides/slide15.xml"/><Relationship Id="rId70" Type="http://schemas.openxmlformats.org/officeDocument/2006/relationships/slide" Target="slides/slide31.xml"/><Relationship Id="rId75" Type="http://schemas.openxmlformats.org/officeDocument/2006/relationships/slide" Target="slides/slide36.xml"/><Relationship Id="rId91" Type="http://schemas.openxmlformats.org/officeDocument/2006/relationships/slide" Target="slides/slide52.xml"/><Relationship Id="rId96" Type="http://schemas.openxmlformats.org/officeDocument/2006/relationships/slide" Target="slides/slide57.xml"/><Relationship Id="rId140" Type="http://schemas.openxmlformats.org/officeDocument/2006/relationships/slide" Target="slides/slide101.xml"/><Relationship Id="rId145" Type="http://schemas.openxmlformats.org/officeDocument/2006/relationships/slide" Target="slides/slide106.xml"/><Relationship Id="rId161" Type="http://schemas.openxmlformats.org/officeDocument/2006/relationships/slide" Target="slides/slide122.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0.xml"/><Relationship Id="rId114" Type="http://schemas.openxmlformats.org/officeDocument/2006/relationships/slide" Target="slides/slide75.xml"/><Relationship Id="rId119" Type="http://schemas.openxmlformats.org/officeDocument/2006/relationships/slide" Target="slides/slide80.xml"/><Relationship Id="rId44" Type="http://schemas.openxmlformats.org/officeDocument/2006/relationships/slide" Target="slides/slide5.xml"/><Relationship Id="rId60" Type="http://schemas.openxmlformats.org/officeDocument/2006/relationships/slide" Target="slides/slide21.xml"/><Relationship Id="rId65" Type="http://schemas.openxmlformats.org/officeDocument/2006/relationships/slide" Target="slides/slide26.xml"/><Relationship Id="rId81" Type="http://schemas.openxmlformats.org/officeDocument/2006/relationships/slide" Target="slides/slide42.xml"/><Relationship Id="rId86" Type="http://schemas.openxmlformats.org/officeDocument/2006/relationships/slide" Target="slides/slide47.xml"/><Relationship Id="rId130" Type="http://schemas.openxmlformats.org/officeDocument/2006/relationships/slide" Target="slides/slide91.xml"/><Relationship Id="rId135" Type="http://schemas.openxmlformats.org/officeDocument/2006/relationships/slide" Target="slides/slide96.xml"/><Relationship Id="rId151" Type="http://schemas.openxmlformats.org/officeDocument/2006/relationships/slide" Target="slides/slide112.xml"/><Relationship Id="rId156" Type="http://schemas.openxmlformats.org/officeDocument/2006/relationships/slide" Target="slides/slide117.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70.xml"/><Relationship Id="rId34" Type="http://schemas.openxmlformats.org/officeDocument/2006/relationships/slideMaster" Target="slideMasters/slideMaster34.xml"/><Relationship Id="rId50" Type="http://schemas.openxmlformats.org/officeDocument/2006/relationships/slide" Target="slides/slide11.xml"/><Relationship Id="rId55" Type="http://schemas.openxmlformats.org/officeDocument/2006/relationships/slide" Target="slides/slide16.xml"/><Relationship Id="rId76" Type="http://schemas.openxmlformats.org/officeDocument/2006/relationships/slide" Target="slides/slide37.xml"/><Relationship Id="rId97" Type="http://schemas.openxmlformats.org/officeDocument/2006/relationships/slide" Target="slides/slide58.xml"/><Relationship Id="rId104" Type="http://schemas.openxmlformats.org/officeDocument/2006/relationships/slide" Target="slides/slide65.xml"/><Relationship Id="rId120" Type="http://schemas.openxmlformats.org/officeDocument/2006/relationships/slide" Target="slides/slide81.xml"/><Relationship Id="rId125" Type="http://schemas.openxmlformats.org/officeDocument/2006/relationships/slide" Target="slides/slide86.xml"/><Relationship Id="rId141" Type="http://schemas.openxmlformats.org/officeDocument/2006/relationships/slide" Target="slides/slide102.xml"/><Relationship Id="rId146" Type="http://schemas.openxmlformats.org/officeDocument/2006/relationships/slide" Target="slides/slide107.xml"/><Relationship Id="rId16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32.xml"/><Relationship Id="rId92" Type="http://schemas.openxmlformats.org/officeDocument/2006/relationships/slide" Target="slides/slide53.xml"/><Relationship Id="rId162" Type="http://schemas.openxmlformats.org/officeDocument/2006/relationships/slide" Target="slides/slide12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xml"/><Relationship Id="rId45" Type="http://schemas.openxmlformats.org/officeDocument/2006/relationships/slide" Target="slides/slide6.xml"/><Relationship Id="rId66" Type="http://schemas.openxmlformats.org/officeDocument/2006/relationships/slide" Target="slides/slide27.xml"/><Relationship Id="rId87" Type="http://schemas.openxmlformats.org/officeDocument/2006/relationships/slide" Target="slides/slide48.xml"/><Relationship Id="rId110" Type="http://schemas.openxmlformats.org/officeDocument/2006/relationships/slide" Target="slides/slide71.xml"/><Relationship Id="rId115" Type="http://schemas.openxmlformats.org/officeDocument/2006/relationships/slide" Target="slides/slide76.xml"/><Relationship Id="rId131" Type="http://schemas.openxmlformats.org/officeDocument/2006/relationships/slide" Target="slides/slide92.xml"/><Relationship Id="rId136" Type="http://schemas.openxmlformats.org/officeDocument/2006/relationships/slide" Target="slides/slide97.xml"/><Relationship Id="rId157" Type="http://schemas.openxmlformats.org/officeDocument/2006/relationships/slide" Target="slides/slide118.xml"/><Relationship Id="rId61" Type="http://schemas.openxmlformats.org/officeDocument/2006/relationships/slide" Target="slides/slide22.xml"/><Relationship Id="rId82" Type="http://schemas.openxmlformats.org/officeDocument/2006/relationships/slide" Target="slides/slide43.xml"/><Relationship Id="rId152" Type="http://schemas.openxmlformats.org/officeDocument/2006/relationships/slide" Target="slides/slide11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7.xml"/><Relationship Id="rId77" Type="http://schemas.openxmlformats.org/officeDocument/2006/relationships/slide" Target="slides/slide38.xml"/><Relationship Id="rId100" Type="http://schemas.openxmlformats.org/officeDocument/2006/relationships/slide" Target="slides/slide61.xml"/><Relationship Id="rId105" Type="http://schemas.openxmlformats.org/officeDocument/2006/relationships/slide" Target="slides/slide66.xml"/><Relationship Id="rId126" Type="http://schemas.openxmlformats.org/officeDocument/2006/relationships/slide" Target="slides/slide87.xml"/><Relationship Id="rId147" Type="http://schemas.openxmlformats.org/officeDocument/2006/relationships/slide" Target="slides/slide108.xml"/><Relationship Id="rId168"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12.xml"/><Relationship Id="rId72" Type="http://schemas.openxmlformats.org/officeDocument/2006/relationships/slide" Target="slides/slide33.xml"/><Relationship Id="rId93" Type="http://schemas.openxmlformats.org/officeDocument/2006/relationships/slide" Target="slides/slide54.xml"/><Relationship Id="rId98" Type="http://schemas.openxmlformats.org/officeDocument/2006/relationships/slide" Target="slides/slide59.xml"/><Relationship Id="rId121" Type="http://schemas.openxmlformats.org/officeDocument/2006/relationships/slide" Target="slides/slide82.xml"/><Relationship Id="rId142" Type="http://schemas.openxmlformats.org/officeDocument/2006/relationships/slide" Target="slides/slide103.xml"/><Relationship Id="rId163" Type="http://schemas.openxmlformats.org/officeDocument/2006/relationships/slide" Target="slides/slide124.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7.xml"/><Relationship Id="rId67" Type="http://schemas.openxmlformats.org/officeDocument/2006/relationships/slide" Target="slides/slide28.xml"/><Relationship Id="rId116" Type="http://schemas.openxmlformats.org/officeDocument/2006/relationships/slide" Target="slides/slide77.xml"/><Relationship Id="rId137" Type="http://schemas.openxmlformats.org/officeDocument/2006/relationships/slide" Target="slides/slide98.xml"/><Relationship Id="rId158" Type="http://schemas.openxmlformats.org/officeDocument/2006/relationships/slide" Target="slides/slide119.xml"/><Relationship Id="rId20" Type="http://schemas.openxmlformats.org/officeDocument/2006/relationships/slideMaster" Target="slideMasters/slideMaster20.xml"/><Relationship Id="rId41" Type="http://schemas.openxmlformats.org/officeDocument/2006/relationships/slide" Target="slides/slide2.xml"/><Relationship Id="rId62" Type="http://schemas.openxmlformats.org/officeDocument/2006/relationships/slide" Target="slides/slide23.xml"/><Relationship Id="rId83" Type="http://schemas.openxmlformats.org/officeDocument/2006/relationships/slide" Target="slides/slide44.xml"/><Relationship Id="rId88" Type="http://schemas.openxmlformats.org/officeDocument/2006/relationships/slide" Target="slides/slide49.xml"/><Relationship Id="rId111" Type="http://schemas.openxmlformats.org/officeDocument/2006/relationships/slide" Target="slides/slide72.xml"/><Relationship Id="rId132" Type="http://schemas.openxmlformats.org/officeDocument/2006/relationships/slide" Target="slides/slide93.xml"/><Relationship Id="rId153" Type="http://schemas.openxmlformats.org/officeDocument/2006/relationships/slide" Target="slides/slide11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8.xml"/><Relationship Id="rId106" Type="http://schemas.openxmlformats.org/officeDocument/2006/relationships/slide" Target="slides/slide67.xml"/><Relationship Id="rId127" Type="http://schemas.openxmlformats.org/officeDocument/2006/relationships/slide" Target="slides/slide8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3.xml"/><Relationship Id="rId73" Type="http://schemas.openxmlformats.org/officeDocument/2006/relationships/slide" Target="slides/slide34.xml"/><Relationship Id="rId78" Type="http://schemas.openxmlformats.org/officeDocument/2006/relationships/slide" Target="slides/slide39.xml"/><Relationship Id="rId94" Type="http://schemas.openxmlformats.org/officeDocument/2006/relationships/slide" Target="slides/slide55.xml"/><Relationship Id="rId99" Type="http://schemas.openxmlformats.org/officeDocument/2006/relationships/slide" Target="slides/slide60.xml"/><Relationship Id="rId101" Type="http://schemas.openxmlformats.org/officeDocument/2006/relationships/slide" Target="slides/slide62.xml"/><Relationship Id="rId122" Type="http://schemas.openxmlformats.org/officeDocument/2006/relationships/slide" Target="slides/slide83.xml"/><Relationship Id="rId143" Type="http://schemas.openxmlformats.org/officeDocument/2006/relationships/slide" Target="slides/slide104.xml"/><Relationship Id="rId148" Type="http://schemas.openxmlformats.org/officeDocument/2006/relationships/slide" Target="slides/slide109.xml"/><Relationship Id="rId164" Type="http://schemas.openxmlformats.org/officeDocument/2006/relationships/slide" Target="slides/slide125.xml"/><Relationship Id="rId16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8.xml"/><Relationship Id="rId68" Type="http://schemas.openxmlformats.org/officeDocument/2006/relationships/slide" Target="slides/slide29.xml"/><Relationship Id="rId89" Type="http://schemas.openxmlformats.org/officeDocument/2006/relationships/slide" Target="slides/slide50.xml"/><Relationship Id="rId112" Type="http://schemas.openxmlformats.org/officeDocument/2006/relationships/slide" Target="slides/slide73.xml"/><Relationship Id="rId133" Type="http://schemas.openxmlformats.org/officeDocument/2006/relationships/slide" Target="slides/slide94.xml"/><Relationship Id="rId154" Type="http://schemas.openxmlformats.org/officeDocument/2006/relationships/slide" Target="slides/slide115.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9.xml"/><Relationship Id="rId79" Type="http://schemas.openxmlformats.org/officeDocument/2006/relationships/slide" Target="slides/slide40.xml"/><Relationship Id="rId102" Type="http://schemas.openxmlformats.org/officeDocument/2006/relationships/slide" Target="slides/slide63.xml"/><Relationship Id="rId123" Type="http://schemas.openxmlformats.org/officeDocument/2006/relationships/slide" Target="slides/slide84.xml"/><Relationship Id="rId144" Type="http://schemas.openxmlformats.org/officeDocument/2006/relationships/slide" Target="slides/slide105.xml"/><Relationship Id="rId90" Type="http://schemas.openxmlformats.org/officeDocument/2006/relationships/slide" Target="slides/slide51.xml"/><Relationship Id="rId165" Type="http://schemas.openxmlformats.org/officeDocument/2006/relationships/slide" Target="slides/slide126.xml"/><Relationship Id="rId27" Type="http://schemas.openxmlformats.org/officeDocument/2006/relationships/slideMaster" Target="slideMasters/slideMaster27.xml"/><Relationship Id="rId48" Type="http://schemas.openxmlformats.org/officeDocument/2006/relationships/slide" Target="slides/slide9.xml"/><Relationship Id="rId69" Type="http://schemas.openxmlformats.org/officeDocument/2006/relationships/slide" Target="slides/slide30.xml"/><Relationship Id="rId113" Type="http://schemas.openxmlformats.org/officeDocument/2006/relationships/slide" Target="slides/slide74.xml"/><Relationship Id="rId134" Type="http://schemas.openxmlformats.org/officeDocument/2006/relationships/slide" Target="slides/slide95.xml"/><Relationship Id="rId80" Type="http://schemas.openxmlformats.org/officeDocument/2006/relationships/slide" Target="slides/slide41.xml"/><Relationship Id="rId155" Type="http://schemas.openxmlformats.org/officeDocument/2006/relationships/slide" Target="slides/slide11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0.xml"/><Relationship Id="rId103" Type="http://schemas.openxmlformats.org/officeDocument/2006/relationships/slide" Target="slides/slide64.xml"/><Relationship Id="rId124" Type="http://schemas.openxmlformats.org/officeDocument/2006/relationships/slide" Target="slides/slide8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BC29589F-C657-604C-B4F0-DA07E38488AE}" type="slidenum">
              <a:rPr lang="en-US"/>
              <a:pPr>
                <a:defRPr/>
              </a:pPr>
              <a:t>‹#›</a:t>
            </a:fld>
            <a:endParaRPr lang="en-US"/>
          </a:p>
        </p:txBody>
      </p:sp>
    </p:spTree>
    <p:extLst>
      <p:ext uri="{BB962C8B-B14F-4D97-AF65-F5344CB8AC3E}">
        <p14:creationId xmlns:p14="http://schemas.microsoft.com/office/powerpoint/2010/main" val="21350471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3" Type="http://schemas.openxmlformats.org/officeDocument/2006/relationships/hyperlink" Target="http://www.theatlantic.com/author/rebecca-boyle/" TargetMode="External"/><Relationship Id="rId2" Type="http://schemas.openxmlformats.org/officeDocument/2006/relationships/slide" Target="../slides/slide111.xml"/><Relationship Id="rId1" Type="http://schemas.openxmlformats.org/officeDocument/2006/relationships/notesMaster" Target="../notesMasters/notesMaster1.xml"/><Relationship Id="rId4" Type="http://schemas.openxmlformats.org/officeDocument/2006/relationships/hyperlink" Target="http://www.nasa.gov/multimedia/imagegallery/image_feature_1249.html" TargetMode="Externa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www.theatlantic.com/author/rebecca-boyle/" TargetMode="External"/><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1B22C2-7A35-BB4E-B5E6-E45A71673620}" type="slidenum">
              <a:rPr lang="en-US" sz="1200"/>
              <a:pPr/>
              <a:t>1</a:t>
            </a:fld>
            <a:endParaRPr lang="en-US" sz="1200"/>
          </a:p>
        </p:txBody>
      </p:sp>
      <p:sp>
        <p:nvSpPr>
          <p:cNvPr id="214018"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ma14="http://schemas.microsoft.com/office/mac/drawingml/2011/main" xmlns="" val="1"/>
            </a:ext>
          </a:extLst>
        </p:spPr>
      </p:sp>
      <p:sp>
        <p:nvSpPr>
          <p:cNvPr id="158723"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D458E70-4E1B-1743-937E-3E131E6E9E66}" type="slidenum">
              <a:rPr lang="en-US" sz="1200">
                <a:solidFill>
                  <a:srgbClr val="000000"/>
                </a:solidFill>
              </a:rPr>
              <a:pPr/>
              <a:t>10</a:t>
            </a:fld>
            <a:endParaRPr lang="en-US" sz="1200">
              <a:solidFill>
                <a:srgbClr val="000000"/>
              </a:solidFill>
            </a:endParaRPr>
          </a:p>
        </p:txBody>
      </p:sp>
      <p:sp>
        <p:nvSpPr>
          <p:cNvPr id="303106" name="Rectangle 2"/>
          <p:cNvSpPr>
            <a:spLocks noGrp="1" noRot="1" noChangeAspect="1" noChangeArrowheads="1"/>
          </p:cNvSpPr>
          <p:nvPr>
            <p:ph type="sldImg"/>
          </p:nvPr>
        </p:nvSpPr>
        <p:spPr>
          <a:xfrm>
            <a:off x="1131888" y="703263"/>
            <a:ext cx="4586287" cy="3440112"/>
          </a:xfrm>
          <a:solidFill>
            <a:srgbClr val="FFFFFF"/>
          </a:solidFill>
          <a:ln/>
        </p:spPr>
      </p:sp>
      <p:sp>
        <p:nvSpPr>
          <p:cNvPr id="20173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4EBC8F77-5B8C-EF4D-B7F7-137567472323}" type="slidenum">
              <a:rPr lang="en-US">
                <a:solidFill>
                  <a:prstClr val="black"/>
                </a:solidFill>
              </a:rPr>
              <a:pPr>
                <a:defRPr/>
              </a:pPr>
              <a:t>107</a:t>
            </a:fld>
            <a:endParaRPr lang="en-US">
              <a:solidFill>
                <a:prstClr val="black"/>
              </a:solidFill>
            </a:endParaRPr>
          </a:p>
        </p:txBody>
      </p:sp>
      <p:sp>
        <p:nvSpPr>
          <p:cNvPr id="608153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36" tIns="45717" rIns="91436" bIns="45717" anchor="b"/>
          <a:lstStyle>
            <a:lvl1pPr algn="l">
              <a:defRPr>
                <a:solidFill>
                  <a:schemeClr val="tx1"/>
                </a:solidFill>
                <a:latin typeface="Arial" charset="0"/>
                <a:ea typeface="ＭＳ Ｐゴシック" charset="0"/>
              </a:defRPr>
            </a:lvl1pPr>
            <a:lvl2pPr marL="727075" indent="-279400" algn="l">
              <a:defRPr>
                <a:solidFill>
                  <a:schemeClr val="tx1"/>
                </a:solidFill>
                <a:latin typeface="Arial" charset="0"/>
                <a:ea typeface="ＭＳ Ｐゴシック" charset="0"/>
              </a:defRPr>
            </a:lvl2pPr>
            <a:lvl3pPr marL="1119188" indent="-223838" algn="l">
              <a:defRPr>
                <a:solidFill>
                  <a:schemeClr val="tx1"/>
                </a:solidFill>
                <a:latin typeface="Arial" charset="0"/>
                <a:ea typeface="ＭＳ Ｐゴシック" charset="0"/>
              </a:defRPr>
            </a:lvl3pPr>
            <a:lvl4pPr marL="1566863" indent="-223838" algn="l">
              <a:defRPr>
                <a:solidFill>
                  <a:schemeClr val="tx1"/>
                </a:solidFill>
                <a:latin typeface="Arial" charset="0"/>
                <a:ea typeface="ＭＳ Ｐゴシック" charset="0"/>
              </a:defRPr>
            </a:lvl4pPr>
            <a:lvl5pPr marL="2014538" indent="-223838" algn="l">
              <a:defRPr>
                <a:solidFill>
                  <a:schemeClr val="tx1"/>
                </a:solidFill>
                <a:latin typeface="Arial" charset="0"/>
                <a:ea typeface="ＭＳ Ｐゴシック" charset="0"/>
              </a:defRPr>
            </a:lvl5pPr>
            <a:lvl6pPr marL="2471738" indent="-223838" fontAlgn="base">
              <a:spcBef>
                <a:spcPct val="0"/>
              </a:spcBef>
              <a:spcAft>
                <a:spcPct val="0"/>
              </a:spcAft>
              <a:defRPr>
                <a:solidFill>
                  <a:schemeClr val="tx1"/>
                </a:solidFill>
                <a:latin typeface="Arial" charset="0"/>
                <a:ea typeface="ＭＳ Ｐゴシック" charset="0"/>
              </a:defRPr>
            </a:lvl6pPr>
            <a:lvl7pPr marL="2928938" indent="-223838" fontAlgn="base">
              <a:spcBef>
                <a:spcPct val="0"/>
              </a:spcBef>
              <a:spcAft>
                <a:spcPct val="0"/>
              </a:spcAft>
              <a:defRPr>
                <a:solidFill>
                  <a:schemeClr val="tx1"/>
                </a:solidFill>
                <a:latin typeface="Arial" charset="0"/>
                <a:ea typeface="ＭＳ Ｐゴシック" charset="0"/>
              </a:defRPr>
            </a:lvl7pPr>
            <a:lvl8pPr marL="3386138" indent="-223838" fontAlgn="base">
              <a:spcBef>
                <a:spcPct val="0"/>
              </a:spcBef>
              <a:spcAft>
                <a:spcPct val="0"/>
              </a:spcAft>
              <a:defRPr>
                <a:solidFill>
                  <a:schemeClr val="tx1"/>
                </a:solidFill>
                <a:latin typeface="Arial" charset="0"/>
                <a:ea typeface="ＭＳ Ｐゴシック" charset="0"/>
              </a:defRPr>
            </a:lvl8pPr>
            <a:lvl9pPr marL="3843338" indent="-223838" fontAlgn="base">
              <a:spcBef>
                <a:spcPct val="0"/>
              </a:spcBef>
              <a:spcAft>
                <a:spcPct val="0"/>
              </a:spcAft>
              <a:defRPr>
                <a:solidFill>
                  <a:schemeClr val="tx1"/>
                </a:solidFill>
                <a:latin typeface="Arial" charset="0"/>
                <a:ea typeface="ＭＳ Ｐゴシック" charset="0"/>
              </a:defRPr>
            </a:lvl9pPr>
          </a:lstStyle>
          <a:p>
            <a:pPr algn="r" eaLnBrk="1" hangingPunct="1">
              <a:defRPr/>
            </a:pPr>
            <a:fld id="{F4D3BD62-85D1-F841-9235-406F1DF2A5B6}" type="slidenum">
              <a:rPr lang="en-US" sz="1200" smtClean="0">
                <a:solidFill>
                  <a:prstClr val="black"/>
                </a:solidFill>
              </a:rPr>
              <a:pPr algn="r" eaLnBrk="1" hangingPunct="1">
                <a:defRPr/>
              </a:pPr>
              <a:t>107</a:t>
            </a:fld>
            <a:endParaRPr lang="en-US" sz="1200">
              <a:solidFill>
                <a:prstClr val="black"/>
              </a:solidFill>
            </a:endParaRPr>
          </a:p>
        </p:txBody>
      </p:sp>
      <p:sp>
        <p:nvSpPr>
          <p:cNvPr id="6081539"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081540" name="Rectangle 3"/>
          <p:cNvSpPr>
            <a:spLocks noGrp="1" noChangeArrowheads="1"/>
          </p:cNvSpPr>
          <p:nvPr>
            <p:ph type="body" idx="1"/>
          </p:nvPr>
        </p:nvSpPr>
        <p:spPr/>
        <p:txBody>
          <a:bodyPr lIns="91436" tIns="45717" rIns="91436" bIns="45717"/>
          <a:lstStyle/>
          <a:p>
            <a:pPr eaLnBrk="1" hangingPunct="1">
              <a:defRPr/>
            </a:pPr>
            <a:endParaRPr lang="en-US">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18D624-A64E-CB4A-9738-CF06A47F589C}" type="slidenum">
              <a:rPr lang="en-US" sz="1200"/>
              <a:pPr/>
              <a:t>108</a:t>
            </a:fld>
            <a:endParaRPr lang="en-US" sz="1200"/>
          </a:p>
        </p:txBody>
      </p:sp>
      <p:sp>
        <p:nvSpPr>
          <p:cNvPr id="416770" name="Rectangle 1026"/>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07203"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1404364-6D82-EF4B-A8BA-A7551583DF4F}" type="slidenum">
              <a:rPr lang="en-US" sz="1200"/>
              <a:pPr/>
              <a:t>109</a:t>
            </a:fld>
            <a:endParaRPr lang="en-US" sz="1200"/>
          </a:p>
        </p:txBody>
      </p:sp>
      <p:sp>
        <p:nvSpPr>
          <p:cNvPr id="390146"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539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C29589F-C657-604C-B4F0-DA07E38488AE}" type="slidenum">
              <a:rPr lang="en-US"/>
              <a:pPr>
                <a:defRPr/>
              </a:pPr>
              <a:t>110</a:t>
            </a:fld>
            <a:endParaRPr lang="en-US"/>
          </a:p>
        </p:txBody>
      </p:sp>
    </p:spTree>
    <p:extLst>
      <p:ext uri="{BB962C8B-B14F-4D97-AF65-F5344CB8AC3E}">
        <p14:creationId xmlns:p14="http://schemas.microsoft.com/office/powerpoint/2010/main" val="154872422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Rewriting Earth</a:t>
            </a:r>
            <a:r>
              <a:rPr lang="uk-UA" b="1" dirty="0"/>
              <a:t>'</a:t>
            </a:r>
            <a:r>
              <a:rPr lang="en-US" b="1" dirty="0"/>
              <a:t>s Creation Story </a:t>
            </a:r>
          </a:p>
          <a:p>
            <a:r>
              <a:rPr lang="ru-RU" dirty="0"/>
              <a:t>"</a:t>
            </a:r>
            <a:r>
              <a:rPr lang="en-US" dirty="0"/>
              <a:t>We as a scientific community created an origin myth that has no more intellectual value than Genesis.</a:t>
            </a:r>
            <a:r>
              <a:rPr lang="ru-RU" dirty="0"/>
              <a:t>"</a:t>
            </a:r>
            <a:endParaRPr lang="en-US" dirty="0"/>
          </a:p>
          <a:p>
            <a:r>
              <a:rPr lang="en-US" dirty="0"/>
              <a:t>The iconic image of the Earth taken aboard Apollo 8 NASA </a:t>
            </a:r>
          </a:p>
          <a:p>
            <a:r>
              <a:rPr lang="en-US" dirty="0">
                <a:hlinkClick r:id="rId3" tooltip="Rebecca Boyle"/>
              </a:rPr>
              <a:t>Rebecca Boyle</a:t>
            </a:r>
            <a:r>
              <a:rPr lang="en-US" dirty="0"/>
              <a:t> Sep 27, 2016 </a:t>
            </a:r>
          </a:p>
          <a:p>
            <a:r>
              <a:rPr lang="en-US" dirty="0"/>
              <a:t>Accessed 30 Sep</a:t>
            </a:r>
            <a:r>
              <a:rPr lang="en-US" baseline="0" dirty="0"/>
              <a:t> 2016</a:t>
            </a:r>
          </a:p>
          <a:p>
            <a:r>
              <a:rPr lang="en-US" dirty="0"/>
              <a:t>http://</a:t>
            </a:r>
            <a:r>
              <a:rPr lang="en-US" dirty="0" err="1"/>
              <a:t>www.theatlantic.com</a:t>
            </a:r>
            <a:r>
              <a:rPr lang="en-US" dirty="0"/>
              <a:t>/science/archive/2016/09/hadean/501668/</a:t>
            </a:r>
          </a:p>
          <a:p>
            <a:endParaRPr lang="en-US" dirty="0"/>
          </a:p>
          <a:p>
            <a:r>
              <a:rPr lang="ru-RU" dirty="0"/>
              <a:t>"</a:t>
            </a:r>
            <a:r>
              <a:rPr lang="en-US" dirty="0"/>
              <a:t>Humanity</a:t>
            </a:r>
            <a:r>
              <a:rPr lang="uk-UA" dirty="0"/>
              <a:t>'</a:t>
            </a:r>
            <a:r>
              <a:rPr lang="en-US" dirty="0"/>
              <a:t>s trips to the moon revolutionized our view of this planet. As seen from another celestial body, Earth seemed more fragile and more precious; the iconic Apollo 8 image of </a:t>
            </a:r>
            <a:r>
              <a:rPr lang="en-US" dirty="0">
                <a:hlinkClick r:id="rId4"/>
              </a:rPr>
              <a:t>Earth rising above the lunar surface</a:t>
            </a:r>
            <a:r>
              <a:rPr lang="en-US" dirty="0"/>
              <a:t> helped launch the modern environmental movement. The moon landings made people want to take charge of Earth</a:t>
            </a:r>
            <a:r>
              <a:rPr lang="uk-UA" dirty="0"/>
              <a:t>'</a:t>
            </a:r>
            <a:r>
              <a:rPr lang="en-US" dirty="0"/>
              <a:t>s future. They also changed our view of its past.</a:t>
            </a:r>
          </a:p>
          <a:p>
            <a:r>
              <a:rPr lang="en-US" dirty="0"/>
              <a:t>Earth is constantly remaking itself, and over the eons it has systematically erased its origin story, subsuming and cannibalizing its earliest rocks. Much of what we think we know about the earliest days of Earth therefore comes from the geologically inactive moon, which scientists use like a time capsule.</a:t>
            </a:r>
          </a:p>
          <a:p>
            <a:r>
              <a:rPr lang="en-US" dirty="0"/>
              <a:t>Ever since Apollo astronauts toted chunks of the moon back home, the story has sounded something like this: After coalescing from grains of dust that swirled around the newly ignited sun, the still-cooling Earth would have been covered in seas of magma, punctured by inky volcanoes spewing sulfur and liquid rock. The young planet was showered in asteroids and larger structures called </a:t>
            </a:r>
            <a:r>
              <a:rPr lang="en-US" dirty="0" err="1"/>
              <a:t>planetisimals</a:t>
            </a:r>
            <a:r>
              <a:rPr lang="en-US" dirty="0"/>
              <a:t>, one of which sheared off a portion of Earth and formed the moon. Just as things were finally settling down, about a half-billion years after the solar system formed, the Earth and moon were again bombarded by asteroids whose onslaught might have liquefied the young planet—and sterilized it.</a:t>
            </a:r>
          </a:p>
          <a:p>
            <a:r>
              <a:rPr lang="en-US" dirty="0"/>
              <a:t>Geologists named this epoch the Hadean, after the Greek version of the underworld. Only after the so-called Late Heavy Bombardment quieted some 3.9 billion years ago did Earth finally start to morph into the Edenic, cloud-covered, watery world we know.</a:t>
            </a:r>
          </a:p>
        </p:txBody>
      </p:sp>
      <p:sp>
        <p:nvSpPr>
          <p:cNvPr id="4" name="Slide Number Placeholder 3"/>
          <p:cNvSpPr>
            <a:spLocks noGrp="1"/>
          </p:cNvSpPr>
          <p:nvPr>
            <p:ph type="sldNum" sz="quarter" idx="10"/>
          </p:nvPr>
        </p:nvSpPr>
        <p:spPr/>
        <p:txBody>
          <a:bodyPr/>
          <a:lstStyle/>
          <a:p>
            <a:pPr>
              <a:defRPr/>
            </a:pPr>
            <a:fld id="{BC29589F-C657-604C-B4F0-DA07E38488AE}" type="slidenum">
              <a:rPr lang="en-US"/>
              <a:pPr>
                <a:defRPr/>
              </a:pPr>
              <a:t>111</a:t>
            </a:fld>
            <a:endParaRPr lang="en-US"/>
          </a:p>
        </p:txBody>
      </p:sp>
    </p:spTree>
    <p:extLst>
      <p:ext uri="{BB962C8B-B14F-4D97-AF65-F5344CB8AC3E}">
        <p14:creationId xmlns:p14="http://schemas.microsoft.com/office/powerpoint/2010/main" val="154872422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b="1"/>
              <a:t>Rewriting Earth</a:t>
            </a:r>
            <a:r>
              <a:rPr lang="uk-UA" b="1"/>
              <a:t>'</a:t>
            </a:r>
            <a:r>
              <a:rPr lang="en-US" b="1"/>
              <a:t>s Creation Story </a:t>
            </a:r>
          </a:p>
          <a:p>
            <a:r>
              <a:rPr lang="ru-RU"/>
              <a:t>"</a:t>
            </a:r>
            <a:r>
              <a:rPr lang="en-US"/>
              <a:t>We as a scientific community created an origin myth that has no more intellectual value than Genesis.</a:t>
            </a:r>
            <a:r>
              <a:rPr lang="ru-RU"/>
              <a:t>"</a:t>
            </a:r>
            <a:endParaRPr lang="en-US"/>
          </a:p>
          <a:p>
            <a:r>
              <a:rPr lang="en-US"/>
              <a:t>The iconic image of the Earth taken aboard Apollo 8 NASA </a:t>
            </a:r>
          </a:p>
          <a:p>
            <a:r>
              <a:rPr lang="en-US">
                <a:hlinkClick r:id="rId3" tooltip="Rebecca Boyle"/>
              </a:rPr>
              <a:t>Rebecca Boyle</a:t>
            </a:r>
            <a:r>
              <a:rPr lang="en-US"/>
              <a:t> Sep 27, 2016 </a:t>
            </a:r>
          </a:p>
          <a:p>
            <a:r>
              <a:rPr lang="en-US"/>
              <a:t>Accessed 30 Sep</a:t>
            </a:r>
            <a:r>
              <a:rPr lang="en-US" baseline="0"/>
              <a:t> 2016</a:t>
            </a:r>
          </a:p>
          <a:p>
            <a:r>
              <a:rPr lang="en-US"/>
              <a:t>http://www.theatlantic.com/science/archive/2016/09/hadean/501668/</a:t>
            </a:r>
          </a:p>
          <a:p>
            <a:endParaRPr lang="en-US"/>
          </a:p>
          <a:p>
            <a:r>
              <a:rPr lang="ru-RU"/>
              <a:t>"</a:t>
            </a:r>
            <a:r>
              <a:rPr lang="is-IS"/>
              <a:t>…</a:t>
            </a:r>
            <a:endParaRPr lang="en-US"/>
          </a:p>
          <a:p>
            <a:r>
              <a:rPr lang="ru-RU"/>
              <a:t>"</a:t>
            </a:r>
            <a:r>
              <a:rPr lang="en-US"/>
              <a:t>Although we</a:t>
            </a:r>
            <a:r>
              <a:rPr lang="uk-UA"/>
              <a:t>'</a:t>
            </a:r>
            <a:r>
              <a:rPr lang="en-US"/>
              <a:t>re very quick to criticize those that operate on faith, that</a:t>
            </a:r>
            <a:r>
              <a:rPr lang="uk-UA"/>
              <a:t>'</a:t>
            </a:r>
            <a:r>
              <a:rPr lang="en-US"/>
              <a:t>s exactly what we did.</a:t>
            </a:r>
            <a:r>
              <a:rPr lang="ru-RU"/>
              <a:t>"</a:t>
            </a:r>
            <a:r>
              <a:rPr lang="en-US"/>
              <a:t>But as it turns out, the Hadean may not have been so hellish. New analysis of Earth and moon rocks suggest that instead of a roiling ball of lava, baby Earth was a world with continents, oceans of water, and maybe even an atmosphere. It might not have been bombarded by asteroids at all, or at least not in the large quantities scientists originally thought. The Hadean might have been downright hospitable, raising questions about how long ago life could have arisen on this planet.</a:t>
            </a:r>
          </a:p>
          <a:p>
            <a:r>
              <a:rPr lang="ru-RU"/>
              <a:t>"</a:t>
            </a:r>
            <a:r>
              <a:rPr lang="en-US"/>
              <a:t>Although, if you go back to the original Greek Hell, Hades, you had to cross a river. It</a:t>
            </a:r>
            <a:r>
              <a:rPr lang="uk-UA"/>
              <a:t>'</a:t>
            </a:r>
            <a:r>
              <a:rPr lang="en-US"/>
              <a:t>s a cool, wet place. So maybe the joke is on us,</a:t>
            </a:r>
            <a:r>
              <a:rPr lang="ru-RU"/>
              <a:t>"</a:t>
            </a:r>
            <a:r>
              <a:rPr lang="en-US"/>
              <a:t> says Mark Harrison, a geologist at the University of California at Los Angeles.</a:t>
            </a:r>
          </a:p>
          <a:p>
            <a:r>
              <a:rPr lang="en-US"/>
              <a:t>Samples collected by Apollo astronauts helped give rise to the Late Heavy Bombardment idea because of chemical traces embedded within them. Potassium and argon isotopes in the moon rocks suggested they suffered catastrophic heating around 3.9 billion years ago. Along with the moon</a:t>
            </a:r>
            <a:r>
              <a:rPr lang="uk-UA"/>
              <a:t>'</a:t>
            </a:r>
            <a:r>
              <a:rPr lang="en-US"/>
              <a:t>s many craters, this was evidence of a real battering. But this contradicts evidence in meteorites that have made their way from the moon back to Earth. When geologists analyze those rocks, there is no 3.9-billion-year signal. There is no signal in meteorites from the large asteroid Vesta, either, though presumably it would have also been hammered by the same rocks flung at Earth and the moon. The Apollo rocks might be fooling us.</a:t>
            </a:r>
            <a:r>
              <a:rPr lang="ru-RU"/>
              <a:t>"</a:t>
            </a:r>
            <a:endParaRPr lang="en-US"/>
          </a:p>
          <a:p>
            <a:endParaRPr lang="en-US"/>
          </a:p>
        </p:txBody>
      </p:sp>
      <p:sp>
        <p:nvSpPr>
          <p:cNvPr id="4" name="Slide Number Placeholder 3"/>
          <p:cNvSpPr>
            <a:spLocks noGrp="1"/>
          </p:cNvSpPr>
          <p:nvPr>
            <p:ph type="sldNum" sz="quarter" idx="10"/>
          </p:nvPr>
        </p:nvSpPr>
        <p:spPr/>
        <p:txBody>
          <a:bodyPr/>
          <a:lstStyle/>
          <a:p>
            <a:pPr>
              <a:defRPr/>
            </a:pPr>
            <a:fld id="{BC29589F-C657-604C-B4F0-DA07E38488AE}" type="slidenum">
              <a:rPr lang="en-US"/>
              <a:pPr>
                <a:defRPr/>
              </a:pPr>
              <a:t>112</a:t>
            </a:fld>
            <a:endParaRPr lang="en-US"/>
          </a:p>
        </p:txBody>
      </p:sp>
    </p:spTree>
    <p:extLst>
      <p:ext uri="{BB962C8B-B14F-4D97-AF65-F5344CB8AC3E}">
        <p14:creationId xmlns:p14="http://schemas.microsoft.com/office/powerpoint/2010/main" val="154872422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EDF041F-3674-0946-97C7-EB196AFC5CD2}" type="slidenum">
              <a:rPr lang="en-US" sz="1200">
                <a:solidFill>
                  <a:srgbClr val="FFFFFF"/>
                </a:solidFill>
              </a:rPr>
              <a:pPr/>
              <a:t>113</a:t>
            </a:fld>
            <a:endParaRPr lang="en-US" sz="1200">
              <a:solidFill>
                <a:srgbClr val="FFFFFF"/>
              </a:solidFill>
            </a:endParaRPr>
          </a:p>
        </p:txBody>
      </p:sp>
      <p:sp>
        <p:nvSpPr>
          <p:cNvPr id="238285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75459"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Slide Number Placeholder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078AB35-5868-8C42-BC49-5BAE64FA4F21}" type="slidenum">
              <a:rPr lang="en-US" sz="1200">
                <a:solidFill>
                  <a:srgbClr val="000000"/>
                </a:solidFill>
              </a:rPr>
              <a:pPr/>
              <a:t>114</a:t>
            </a:fld>
            <a:endParaRPr lang="en-US" sz="1200">
              <a:solidFill>
                <a:srgbClr val="000000"/>
              </a:solidFill>
            </a:endParaRPr>
          </a:p>
        </p:txBody>
      </p:sp>
      <p:sp>
        <p:nvSpPr>
          <p:cNvPr id="609177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fld id="{DC1B4B91-7CB1-864D-B76B-87E8BA11C5C6}" type="slidenum">
              <a:rPr lang="en-US" sz="1200" smtClean="0">
                <a:solidFill>
                  <a:prstClr val="black"/>
                </a:solidFill>
                <a:cs typeface="Arial" charset="0"/>
              </a:rPr>
              <a:pPr algn="r" eaLnBrk="1" hangingPunct="1">
                <a:defRPr/>
              </a:pPr>
              <a:t>114</a:t>
            </a:fld>
            <a:endParaRPr lang="en-US" sz="1200">
              <a:solidFill>
                <a:prstClr val="black"/>
              </a:solidFill>
              <a:cs typeface="Arial" charset="0"/>
            </a:endParaRPr>
          </a:p>
        </p:txBody>
      </p:sp>
      <p:sp>
        <p:nvSpPr>
          <p:cNvPr id="6091779"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091780" name="Rectangle 3"/>
          <p:cNvSpPr>
            <a:spLocks noGrp="1" noChangeArrowheads="1"/>
          </p:cNvSpPr>
          <p:nvPr>
            <p:ph type="body" idx="1"/>
          </p:nvPr>
        </p:nvSpPr>
        <p:spPr/>
        <p:txBody>
          <a:bodyPr/>
          <a:lstStyle/>
          <a:p>
            <a:pPr eaLnBrk="1" hangingPunct="1">
              <a:defRPr/>
            </a:pPr>
            <a:r>
              <a:rPr lang="en-US" dirty="0">
                <a:cs typeface="+mn-cs"/>
              </a:rPr>
              <a:t>The humanistic philosophies all are undermining the very foundation of what Christians believe by focusing their attacks at creation.  </a:t>
            </a:r>
          </a:p>
          <a:p>
            <a:pPr eaLnBrk="1" hangingPunct="1">
              <a:defRPr/>
            </a:pPr>
            <a:r>
              <a:rPr lang="en-US" dirty="0">
                <a:cs typeface="+mn-cs"/>
              </a:rPr>
              <a:t>Meanwhile, Christians accept their evolutionary theory and then focus our attacks at the results of humanism instead of attacking the foundation in </a:t>
            </a:r>
            <a:r>
              <a:rPr lang="en-US" dirty="0"/>
              <a:t>evolution.</a:t>
            </a:r>
          </a:p>
          <a:p>
            <a:pPr eaLnBrk="1" hangingPunct="1">
              <a:defRPr/>
            </a:pPr>
            <a:r>
              <a:rPr lang="en-US" dirty="0"/>
              <a:t>Some Christians shoot their own foundation and others are asleep or shooting other Christians.</a:t>
            </a:r>
            <a:endParaRPr lang="en-US" dirty="0">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Number Placeholder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3B6932-A506-884F-9D1D-D2509AF116DA}" type="slidenum">
              <a:rPr lang="en-US" sz="1200">
                <a:solidFill>
                  <a:srgbClr val="000000"/>
                </a:solidFill>
              </a:rPr>
              <a:pPr/>
              <a:t>115</a:t>
            </a:fld>
            <a:endParaRPr lang="en-US" sz="1200">
              <a:solidFill>
                <a:srgbClr val="000000"/>
              </a:solidFill>
            </a:endParaRPr>
          </a:p>
        </p:txBody>
      </p:sp>
      <p:sp>
        <p:nvSpPr>
          <p:cNvPr id="60938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fld id="{80007745-6EF8-5347-80F3-6772088FC178}" type="slidenum">
              <a:rPr lang="en-US" sz="1200" smtClean="0">
                <a:solidFill>
                  <a:prstClr val="black"/>
                </a:solidFill>
                <a:cs typeface="Arial" charset="0"/>
              </a:rPr>
              <a:pPr algn="r" eaLnBrk="1" hangingPunct="1">
                <a:defRPr/>
              </a:pPr>
              <a:t>115</a:t>
            </a:fld>
            <a:endParaRPr lang="en-US" sz="1200">
              <a:solidFill>
                <a:prstClr val="black"/>
              </a:solidFill>
              <a:cs typeface="Arial" charset="0"/>
            </a:endParaRPr>
          </a:p>
        </p:txBody>
      </p:sp>
      <p:sp>
        <p:nvSpPr>
          <p:cNvPr id="6093827"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093828" name="Rectangle 3"/>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A901B2B-3A85-304A-A096-2EB6ED1429ED}" type="slidenum">
              <a:rPr lang="en-US" sz="1200">
                <a:solidFill>
                  <a:srgbClr val="FFFFFF"/>
                </a:solidFill>
              </a:rPr>
              <a:pPr/>
              <a:t>116</a:t>
            </a:fld>
            <a:endParaRPr lang="en-US" sz="1200">
              <a:solidFill>
                <a:srgbClr val="FFFFFF"/>
              </a:solidFill>
            </a:endParaRPr>
          </a:p>
        </p:txBody>
      </p:sp>
      <p:sp>
        <p:nvSpPr>
          <p:cNvPr id="24934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19491"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E178F9-7B19-B84C-B44B-D81D64BCB20D}" type="slidenum">
              <a:rPr lang="en-US" sz="1200">
                <a:solidFill>
                  <a:srgbClr val="000000"/>
                </a:solidFill>
              </a:rPr>
              <a:pPr/>
              <a:t>11</a:t>
            </a:fld>
            <a:endParaRPr lang="en-US" sz="1200">
              <a:solidFill>
                <a:srgbClr val="000000"/>
              </a:solidFill>
            </a:endParaRPr>
          </a:p>
        </p:txBody>
      </p:sp>
      <p:sp>
        <p:nvSpPr>
          <p:cNvPr id="305154" name="Rectangle 2"/>
          <p:cNvSpPr>
            <a:spLocks noGrp="1" noRot="1" noChangeAspect="1" noChangeArrowheads="1"/>
          </p:cNvSpPr>
          <p:nvPr>
            <p:ph type="sldImg"/>
          </p:nvPr>
        </p:nvSpPr>
        <p:spPr>
          <a:xfrm>
            <a:off x="1131888" y="703263"/>
            <a:ext cx="4586287" cy="3440112"/>
          </a:xfrm>
          <a:solidFill>
            <a:srgbClr val="FFFFFF"/>
          </a:solidFill>
          <a:ln/>
        </p:spPr>
      </p:sp>
      <p:sp>
        <p:nvSpPr>
          <p:cNvPr id="20377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261F8871-F880-F249-963C-7A524DCBA00E}" type="slidenum">
              <a:rPr lang="en-US">
                <a:solidFill>
                  <a:prstClr val="black"/>
                </a:solidFill>
              </a:rPr>
              <a:pPr>
                <a:defRPr/>
              </a:pPr>
              <a:t>117</a:t>
            </a:fld>
            <a:endParaRPr lang="en-US">
              <a:solidFill>
                <a:prstClr val="black"/>
              </a:solidFill>
            </a:endParaRPr>
          </a:p>
        </p:txBody>
      </p:sp>
      <p:sp>
        <p:nvSpPr>
          <p:cNvPr id="148275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fld id="{55569858-3A43-F34C-AF2F-C1AA8A246DC2}" type="slidenum">
              <a:rPr lang="en-US" sz="1200" smtClean="0">
                <a:solidFill>
                  <a:prstClr val="black"/>
                </a:solidFill>
                <a:cs typeface="Arial" charset="0"/>
              </a:rPr>
              <a:pPr algn="r" eaLnBrk="1" hangingPunct="1">
                <a:defRPr/>
              </a:pPr>
              <a:t>117</a:t>
            </a:fld>
            <a:endParaRPr lang="en-US" sz="1200">
              <a:solidFill>
                <a:prstClr val="black"/>
              </a:solidFill>
              <a:cs typeface="Arial" charset="0"/>
            </a:endParaRPr>
          </a:p>
        </p:txBody>
      </p:sp>
      <p:sp>
        <p:nvSpPr>
          <p:cNvPr id="1482755"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82756"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804FB04-6F2D-9E4E-A637-1F7FFFF4DB7B}" type="slidenum">
              <a:rPr lang="en-US" sz="1200">
                <a:solidFill>
                  <a:srgbClr val="FFFFFF"/>
                </a:solidFill>
              </a:rPr>
              <a:pPr/>
              <a:t>118</a:t>
            </a:fld>
            <a:endParaRPr lang="en-US" sz="1200">
              <a:solidFill>
                <a:srgbClr val="FFFFFF"/>
              </a:solidFill>
            </a:endParaRPr>
          </a:p>
        </p:txBody>
      </p:sp>
      <p:sp>
        <p:nvSpPr>
          <p:cNvPr id="2436098"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2768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119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F15085-0CF7-0F48-A1E9-A2CEAA2E2F43}" type="slidenum">
              <a:rPr lang="en-US" sz="1200">
                <a:solidFill>
                  <a:srgbClr val="FFFFFF"/>
                </a:solidFill>
              </a:rPr>
              <a:pPr/>
              <a:t>120</a:t>
            </a:fld>
            <a:endParaRPr lang="en-US" sz="1200">
              <a:solidFill>
                <a:srgbClr val="FFFFFF"/>
              </a:solidFill>
            </a:endParaRPr>
          </a:p>
        </p:txBody>
      </p:sp>
      <p:sp>
        <p:nvSpPr>
          <p:cNvPr id="244224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2973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F15085-0CF7-0F48-A1E9-A2CEAA2E2F43}" type="slidenum">
              <a:rPr lang="en-US" sz="1200">
                <a:solidFill>
                  <a:srgbClr val="FFFFFF"/>
                </a:solidFill>
              </a:rPr>
              <a:pPr/>
              <a:t>121</a:t>
            </a:fld>
            <a:endParaRPr lang="en-US" sz="1200">
              <a:solidFill>
                <a:srgbClr val="FFFFFF"/>
              </a:solidFill>
            </a:endParaRPr>
          </a:p>
        </p:txBody>
      </p:sp>
      <p:sp>
        <p:nvSpPr>
          <p:cNvPr id="244224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2973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F15085-0CF7-0F48-A1E9-A2CEAA2E2F43}" type="slidenum">
              <a:rPr lang="en-US" sz="1200">
                <a:solidFill>
                  <a:srgbClr val="FFFFFF"/>
                </a:solidFill>
              </a:rPr>
              <a:pPr/>
              <a:t>122</a:t>
            </a:fld>
            <a:endParaRPr lang="en-US" sz="1200">
              <a:solidFill>
                <a:srgbClr val="FFFFFF"/>
              </a:solidFill>
            </a:endParaRPr>
          </a:p>
        </p:txBody>
      </p:sp>
      <p:sp>
        <p:nvSpPr>
          <p:cNvPr id="244224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2973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F15085-0CF7-0F48-A1E9-A2CEAA2E2F43}" type="slidenum">
              <a:rPr lang="en-US" sz="1200">
                <a:solidFill>
                  <a:srgbClr val="FFFFFF"/>
                </a:solidFill>
              </a:rPr>
              <a:pPr/>
              <a:t>123</a:t>
            </a:fld>
            <a:endParaRPr lang="en-US" sz="1200">
              <a:solidFill>
                <a:srgbClr val="FFFFFF"/>
              </a:solidFill>
            </a:endParaRPr>
          </a:p>
        </p:txBody>
      </p:sp>
      <p:sp>
        <p:nvSpPr>
          <p:cNvPr id="244224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2973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B0F016-02B2-E744-9A34-2A2B3D989DB5}" type="slidenum">
              <a:rPr lang="en-US" sz="1200">
                <a:solidFill>
                  <a:srgbClr val="FFFFFF"/>
                </a:solidFill>
              </a:rPr>
              <a:pPr/>
              <a:t>124</a:t>
            </a:fld>
            <a:endParaRPr lang="en-US" sz="1200">
              <a:solidFill>
                <a:srgbClr val="FFFFFF"/>
              </a:solidFill>
            </a:endParaRPr>
          </a:p>
        </p:txBody>
      </p:sp>
      <p:sp>
        <p:nvSpPr>
          <p:cNvPr id="242995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21539"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126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2ABC084-D6B5-3346-8AB9-3022B2665DE2}" type="slidenum">
              <a:rPr lang="en-US" sz="1200">
                <a:solidFill>
                  <a:srgbClr val="000000"/>
                </a:solidFill>
              </a:rPr>
              <a:pPr/>
              <a:t>13</a:t>
            </a:fld>
            <a:endParaRPr lang="en-US" sz="1200">
              <a:solidFill>
                <a:srgbClr val="000000"/>
              </a:solidFill>
            </a:endParaRPr>
          </a:p>
        </p:txBody>
      </p:sp>
      <p:sp>
        <p:nvSpPr>
          <p:cNvPr id="307202" name="Rectangle 2"/>
          <p:cNvSpPr>
            <a:spLocks noGrp="1" noRot="1" noChangeAspect="1" noChangeArrowheads="1"/>
          </p:cNvSpPr>
          <p:nvPr>
            <p:ph type="sldImg"/>
          </p:nvPr>
        </p:nvSpPr>
        <p:spPr>
          <a:xfrm>
            <a:off x="1131888" y="703263"/>
            <a:ext cx="4586287" cy="3440112"/>
          </a:xfrm>
          <a:solidFill>
            <a:srgbClr val="FFFFFF"/>
          </a:solidFill>
          <a:ln/>
        </p:spPr>
      </p:sp>
      <p:sp>
        <p:nvSpPr>
          <p:cNvPr id="20582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FEF2FA-1FFD-EE4A-8FE5-32395CFABC09}" type="slidenum">
              <a:rPr lang="en-US" sz="1200">
                <a:solidFill>
                  <a:srgbClr val="000000"/>
                </a:solidFill>
              </a:rPr>
              <a:pPr/>
              <a:t>14</a:t>
            </a:fld>
            <a:endParaRPr lang="en-US" sz="1200">
              <a:solidFill>
                <a:srgbClr val="000000"/>
              </a:solidFill>
            </a:endParaRPr>
          </a:p>
        </p:txBody>
      </p:sp>
      <p:sp>
        <p:nvSpPr>
          <p:cNvPr id="309250" name="Rectangle 2"/>
          <p:cNvSpPr>
            <a:spLocks noGrp="1" noRot="1" noChangeAspect="1" noChangeArrowheads="1"/>
          </p:cNvSpPr>
          <p:nvPr>
            <p:ph type="sldImg"/>
          </p:nvPr>
        </p:nvSpPr>
        <p:spPr>
          <a:xfrm>
            <a:off x="1131888" y="703263"/>
            <a:ext cx="4586287" cy="3440112"/>
          </a:xfrm>
          <a:solidFill>
            <a:srgbClr val="FFFFFF"/>
          </a:solidFill>
          <a:ln/>
        </p:spPr>
      </p:sp>
      <p:sp>
        <p:nvSpPr>
          <p:cNvPr id="20787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B63FAF5-0D9F-C94E-AD2B-AC23EB764872}" type="slidenum">
              <a:rPr lang="en-US" sz="1200">
                <a:solidFill>
                  <a:srgbClr val="000000"/>
                </a:solidFill>
              </a:rPr>
              <a:pPr/>
              <a:t>15</a:t>
            </a:fld>
            <a:endParaRPr lang="en-US" sz="1200">
              <a:solidFill>
                <a:srgbClr val="000000"/>
              </a:solidFill>
            </a:endParaRPr>
          </a:p>
        </p:txBody>
      </p:sp>
      <p:sp>
        <p:nvSpPr>
          <p:cNvPr id="311298" name="Rectangle 2"/>
          <p:cNvSpPr>
            <a:spLocks noGrp="1" noRot="1" noChangeAspect="1" noChangeArrowheads="1"/>
          </p:cNvSpPr>
          <p:nvPr>
            <p:ph type="sldImg"/>
          </p:nvPr>
        </p:nvSpPr>
        <p:spPr>
          <a:xfrm>
            <a:off x="1131888" y="703263"/>
            <a:ext cx="4586287" cy="3440112"/>
          </a:xfrm>
          <a:solidFill>
            <a:srgbClr val="FFFFFF"/>
          </a:solidFill>
          <a:ln/>
        </p:spPr>
      </p:sp>
      <p:sp>
        <p:nvSpPr>
          <p:cNvPr id="20992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C7C541-07BB-FC42-A982-DF1B6FA01727}" type="slidenum">
              <a:rPr lang="en-US" sz="1200">
                <a:solidFill>
                  <a:srgbClr val="000000"/>
                </a:solidFill>
              </a:rPr>
              <a:pPr/>
              <a:t>16</a:t>
            </a:fld>
            <a:endParaRPr lang="en-US" sz="1200">
              <a:solidFill>
                <a:srgbClr val="000000"/>
              </a:solidFill>
            </a:endParaRPr>
          </a:p>
        </p:txBody>
      </p:sp>
      <p:sp>
        <p:nvSpPr>
          <p:cNvPr id="313346" name="Rectangle 2"/>
          <p:cNvSpPr>
            <a:spLocks noGrp="1" noRot="1" noChangeAspect="1" noChangeArrowheads="1"/>
          </p:cNvSpPr>
          <p:nvPr>
            <p:ph type="sldImg"/>
          </p:nvPr>
        </p:nvSpPr>
        <p:spPr>
          <a:xfrm>
            <a:off x="1131888" y="703263"/>
            <a:ext cx="4586287" cy="3440112"/>
          </a:xfrm>
          <a:solidFill>
            <a:srgbClr val="FFFFFF"/>
          </a:solidFill>
          <a:ln/>
        </p:spPr>
      </p:sp>
      <p:sp>
        <p:nvSpPr>
          <p:cNvPr id="21197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6A05108-201B-7543-9B91-CA9B092369B9}" type="slidenum">
              <a:rPr lang="en-US" sz="1200">
                <a:solidFill>
                  <a:srgbClr val="000000"/>
                </a:solidFill>
              </a:rPr>
              <a:pPr/>
              <a:t>17</a:t>
            </a:fld>
            <a:endParaRPr lang="en-US" sz="1200">
              <a:solidFill>
                <a:srgbClr val="000000"/>
              </a:solidFill>
            </a:endParaRPr>
          </a:p>
        </p:txBody>
      </p:sp>
      <p:sp>
        <p:nvSpPr>
          <p:cNvPr id="315394" name="Rectangle 2"/>
          <p:cNvSpPr>
            <a:spLocks noGrp="1" noRot="1" noChangeAspect="1" noChangeArrowheads="1"/>
          </p:cNvSpPr>
          <p:nvPr>
            <p:ph type="sldImg"/>
          </p:nvPr>
        </p:nvSpPr>
        <p:spPr>
          <a:xfrm>
            <a:off x="1131888" y="703263"/>
            <a:ext cx="4586287" cy="3440112"/>
          </a:xfrm>
          <a:solidFill>
            <a:srgbClr val="FFFFFF"/>
          </a:solidFill>
          <a:ln/>
        </p:spPr>
      </p:sp>
      <p:sp>
        <p:nvSpPr>
          <p:cNvPr id="21401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65DD75-E0B2-2F4A-A832-784C815AD9BA}" type="slidenum">
              <a:rPr lang="en-US" sz="1200">
                <a:solidFill>
                  <a:srgbClr val="000000"/>
                </a:solidFill>
              </a:rPr>
              <a:pPr/>
              <a:t>18</a:t>
            </a:fld>
            <a:endParaRPr lang="en-US" sz="1200">
              <a:solidFill>
                <a:srgbClr val="000000"/>
              </a:solidFill>
            </a:endParaRPr>
          </a:p>
        </p:txBody>
      </p:sp>
      <p:sp>
        <p:nvSpPr>
          <p:cNvPr id="317442" name="Rectangle 2"/>
          <p:cNvSpPr>
            <a:spLocks noGrp="1" noRot="1" noChangeAspect="1" noChangeArrowheads="1"/>
          </p:cNvSpPr>
          <p:nvPr>
            <p:ph type="sldImg"/>
          </p:nvPr>
        </p:nvSpPr>
        <p:spPr>
          <a:xfrm>
            <a:off x="1131888" y="703263"/>
            <a:ext cx="4586287" cy="3440112"/>
          </a:xfrm>
          <a:solidFill>
            <a:srgbClr val="FFFFFF"/>
          </a:solidFill>
          <a:ln/>
        </p:spPr>
      </p:sp>
      <p:sp>
        <p:nvSpPr>
          <p:cNvPr id="21606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0819AE-7744-E147-93E1-AF555D8AC875}" type="slidenum">
              <a:rPr lang="en-US" sz="1200">
                <a:solidFill>
                  <a:srgbClr val="000000"/>
                </a:solidFill>
              </a:rPr>
              <a:pPr/>
              <a:t>19</a:t>
            </a:fld>
            <a:endParaRPr lang="en-US" sz="1200">
              <a:solidFill>
                <a:srgbClr val="000000"/>
              </a:solidFill>
            </a:endParaRPr>
          </a:p>
        </p:txBody>
      </p:sp>
      <p:sp>
        <p:nvSpPr>
          <p:cNvPr id="319490" name="Rectangle 2"/>
          <p:cNvSpPr>
            <a:spLocks noGrp="1" noRot="1" noChangeAspect="1" noChangeArrowheads="1"/>
          </p:cNvSpPr>
          <p:nvPr>
            <p:ph type="sldImg"/>
          </p:nvPr>
        </p:nvSpPr>
        <p:spPr>
          <a:xfrm>
            <a:off x="1131888" y="703263"/>
            <a:ext cx="4586287" cy="3440112"/>
          </a:xfrm>
          <a:solidFill>
            <a:srgbClr val="FFFFFF"/>
          </a:solidFill>
          <a:ln/>
        </p:spPr>
      </p:sp>
      <p:sp>
        <p:nvSpPr>
          <p:cNvPr id="21811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BEB2A78-DD4A-1342-82B8-DC130FFC327D}" type="slidenum">
              <a:rPr lang="en-US" sz="1200">
                <a:solidFill>
                  <a:srgbClr val="000000"/>
                </a:solidFill>
              </a:rPr>
              <a:pPr/>
              <a:t>20</a:t>
            </a:fld>
            <a:endParaRPr lang="en-US" sz="1200">
              <a:solidFill>
                <a:srgbClr val="000000"/>
              </a:solidFill>
            </a:endParaRPr>
          </a:p>
        </p:txBody>
      </p:sp>
      <p:sp>
        <p:nvSpPr>
          <p:cNvPr id="321538" name="Rectangle 2"/>
          <p:cNvSpPr>
            <a:spLocks noGrp="1" noRot="1" noChangeAspect="1" noChangeArrowheads="1"/>
          </p:cNvSpPr>
          <p:nvPr>
            <p:ph type="sldImg"/>
          </p:nvPr>
        </p:nvSpPr>
        <p:spPr>
          <a:xfrm>
            <a:off x="1131888" y="703263"/>
            <a:ext cx="4586287" cy="3440112"/>
          </a:xfrm>
          <a:solidFill>
            <a:srgbClr val="FFFFFF"/>
          </a:solidFill>
          <a:ln/>
        </p:spPr>
      </p:sp>
      <p:sp>
        <p:nvSpPr>
          <p:cNvPr id="22016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3520D21-4D00-8547-A59B-5B9C309454CE}" type="slidenum">
              <a:rPr lang="en-US" sz="1200">
                <a:solidFill>
                  <a:srgbClr val="000000"/>
                </a:solidFill>
              </a:rPr>
              <a:pPr/>
              <a:t>2</a:t>
            </a:fld>
            <a:endParaRPr lang="en-US" sz="1200">
              <a:solidFill>
                <a:srgbClr val="000000"/>
              </a:solidFill>
            </a:endParaRPr>
          </a:p>
        </p:txBody>
      </p:sp>
      <p:sp>
        <p:nvSpPr>
          <p:cNvPr id="286722" name="Rectangle 2"/>
          <p:cNvSpPr>
            <a:spLocks noGrp="1" noRot="1" noChangeAspect="1" noChangeArrowheads="1"/>
          </p:cNvSpPr>
          <p:nvPr>
            <p:ph type="sldImg"/>
          </p:nvPr>
        </p:nvSpPr>
        <p:spPr>
          <a:xfrm>
            <a:off x="1131888" y="703263"/>
            <a:ext cx="4586287" cy="3440112"/>
          </a:xfrm>
          <a:solidFill>
            <a:srgbClr val="FFFFFF"/>
          </a:solidFill>
          <a:ln/>
        </p:spPr>
      </p:sp>
      <p:sp>
        <p:nvSpPr>
          <p:cNvPr id="18534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8702BE-278A-104E-8834-1E5D876A48CE}" type="slidenum">
              <a:rPr lang="en-US" sz="1200">
                <a:solidFill>
                  <a:srgbClr val="000000"/>
                </a:solidFill>
              </a:rPr>
              <a:pPr/>
              <a:t>21</a:t>
            </a:fld>
            <a:endParaRPr lang="en-US" sz="1200">
              <a:solidFill>
                <a:srgbClr val="000000"/>
              </a:solidFill>
            </a:endParaRPr>
          </a:p>
        </p:txBody>
      </p:sp>
      <p:sp>
        <p:nvSpPr>
          <p:cNvPr id="323586" name="Rectangle 2"/>
          <p:cNvSpPr>
            <a:spLocks noGrp="1" noRot="1" noChangeAspect="1" noChangeArrowheads="1"/>
          </p:cNvSpPr>
          <p:nvPr>
            <p:ph type="sldImg"/>
          </p:nvPr>
        </p:nvSpPr>
        <p:spPr>
          <a:xfrm>
            <a:off x="1131888" y="703263"/>
            <a:ext cx="4586287" cy="3440112"/>
          </a:xfrm>
          <a:solidFill>
            <a:srgbClr val="FFFFFF"/>
          </a:solidFill>
          <a:ln/>
        </p:spPr>
      </p:sp>
      <p:sp>
        <p:nvSpPr>
          <p:cNvPr id="22221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5CB63C7-C258-4142-A75C-9AD79ADC7ECC}" type="slidenum">
              <a:rPr lang="en-US" sz="1200">
                <a:solidFill>
                  <a:srgbClr val="000000"/>
                </a:solidFill>
              </a:rPr>
              <a:pPr/>
              <a:t>22</a:t>
            </a:fld>
            <a:endParaRPr lang="en-US" sz="1200">
              <a:solidFill>
                <a:srgbClr val="000000"/>
              </a:solidFill>
            </a:endParaRPr>
          </a:p>
        </p:txBody>
      </p:sp>
      <p:sp>
        <p:nvSpPr>
          <p:cNvPr id="325634" name="Rectangle 2"/>
          <p:cNvSpPr>
            <a:spLocks noGrp="1" noRot="1" noChangeAspect="1" noChangeArrowheads="1"/>
          </p:cNvSpPr>
          <p:nvPr>
            <p:ph type="sldImg"/>
          </p:nvPr>
        </p:nvSpPr>
        <p:spPr>
          <a:xfrm>
            <a:off x="1131888" y="703263"/>
            <a:ext cx="4586287" cy="3440112"/>
          </a:xfrm>
          <a:solidFill>
            <a:srgbClr val="FFFFFF"/>
          </a:solidFill>
          <a:ln/>
        </p:spPr>
      </p:sp>
      <p:sp>
        <p:nvSpPr>
          <p:cNvPr id="22425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227233B-02CA-5548-BE50-41CEB64FB740}" type="slidenum">
              <a:rPr lang="en-US" sz="1200">
                <a:solidFill>
                  <a:srgbClr val="000000"/>
                </a:solidFill>
              </a:rPr>
              <a:pPr/>
              <a:t>23</a:t>
            </a:fld>
            <a:endParaRPr lang="en-US" sz="1200">
              <a:solidFill>
                <a:srgbClr val="000000"/>
              </a:solidFill>
            </a:endParaRPr>
          </a:p>
        </p:txBody>
      </p:sp>
      <p:sp>
        <p:nvSpPr>
          <p:cNvPr id="327682" name="Rectangle 2"/>
          <p:cNvSpPr>
            <a:spLocks noGrp="1" noRot="1" noChangeAspect="1" noChangeArrowheads="1"/>
          </p:cNvSpPr>
          <p:nvPr>
            <p:ph type="sldImg"/>
          </p:nvPr>
        </p:nvSpPr>
        <p:spPr>
          <a:xfrm>
            <a:off x="1131888" y="703263"/>
            <a:ext cx="4586287" cy="3440112"/>
          </a:xfrm>
          <a:solidFill>
            <a:srgbClr val="FFFFFF"/>
          </a:solidFill>
          <a:ln/>
        </p:spPr>
      </p:sp>
      <p:sp>
        <p:nvSpPr>
          <p:cNvPr id="22630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03BDCB-B5BA-CF40-ABDC-32F5D0133A31}" type="slidenum">
              <a:rPr lang="en-US" sz="1200">
                <a:solidFill>
                  <a:srgbClr val="000000"/>
                </a:solidFill>
              </a:rPr>
              <a:pPr/>
              <a:t>24</a:t>
            </a:fld>
            <a:endParaRPr lang="en-US" sz="1200">
              <a:solidFill>
                <a:srgbClr val="000000"/>
              </a:solidFill>
            </a:endParaRPr>
          </a:p>
        </p:txBody>
      </p:sp>
      <p:sp>
        <p:nvSpPr>
          <p:cNvPr id="329730" name="Rectangle 2"/>
          <p:cNvSpPr>
            <a:spLocks noGrp="1" noRot="1" noChangeAspect="1" noChangeArrowheads="1"/>
          </p:cNvSpPr>
          <p:nvPr>
            <p:ph type="sldImg"/>
          </p:nvPr>
        </p:nvSpPr>
        <p:spPr>
          <a:xfrm>
            <a:off x="1131888" y="703263"/>
            <a:ext cx="4586287" cy="3440112"/>
          </a:xfrm>
          <a:solidFill>
            <a:srgbClr val="FFFFFF"/>
          </a:solidFill>
          <a:ln/>
        </p:spPr>
      </p:sp>
      <p:sp>
        <p:nvSpPr>
          <p:cNvPr id="22835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26F66C1-43EE-434F-BE1F-5C8D51268BDE}" type="slidenum">
              <a:rPr lang="en-US" sz="1200">
                <a:solidFill>
                  <a:srgbClr val="000000"/>
                </a:solidFill>
              </a:rPr>
              <a:pPr/>
              <a:t>25</a:t>
            </a:fld>
            <a:endParaRPr lang="en-US" sz="1200">
              <a:solidFill>
                <a:srgbClr val="000000"/>
              </a:solidFill>
            </a:endParaRPr>
          </a:p>
        </p:txBody>
      </p:sp>
      <p:sp>
        <p:nvSpPr>
          <p:cNvPr id="331778" name="Rectangle 2"/>
          <p:cNvSpPr>
            <a:spLocks noGrp="1" noRot="1" noChangeAspect="1" noChangeArrowheads="1"/>
          </p:cNvSpPr>
          <p:nvPr>
            <p:ph type="sldImg"/>
          </p:nvPr>
        </p:nvSpPr>
        <p:spPr>
          <a:xfrm>
            <a:off x="1131888" y="703263"/>
            <a:ext cx="4586287" cy="3440112"/>
          </a:xfrm>
          <a:solidFill>
            <a:srgbClr val="FFFFFF"/>
          </a:solidFill>
          <a:ln/>
        </p:spPr>
      </p:sp>
      <p:sp>
        <p:nvSpPr>
          <p:cNvPr id="23040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34C0502-AE82-094D-A9B2-6D65BA3EC601}" type="slidenum">
              <a:rPr lang="en-US" sz="1200">
                <a:solidFill>
                  <a:srgbClr val="000000"/>
                </a:solidFill>
              </a:rPr>
              <a:pPr/>
              <a:t>26</a:t>
            </a:fld>
            <a:endParaRPr lang="en-US" sz="1200">
              <a:solidFill>
                <a:srgbClr val="000000"/>
              </a:solidFill>
            </a:endParaRPr>
          </a:p>
        </p:txBody>
      </p:sp>
      <p:sp>
        <p:nvSpPr>
          <p:cNvPr id="333826" name="Rectangle 2"/>
          <p:cNvSpPr>
            <a:spLocks noGrp="1" noRot="1" noChangeAspect="1" noChangeArrowheads="1"/>
          </p:cNvSpPr>
          <p:nvPr>
            <p:ph type="sldImg"/>
          </p:nvPr>
        </p:nvSpPr>
        <p:spPr>
          <a:xfrm>
            <a:off x="1131888" y="703263"/>
            <a:ext cx="4586287" cy="3440112"/>
          </a:xfrm>
          <a:solidFill>
            <a:srgbClr val="FFFFFF"/>
          </a:solidFill>
          <a:ln/>
        </p:spPr>
      </p:sp>
      <p:sp>
        <p:nvSpPr>
          <p:cNvPr id="23245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4986B7-3C7D-C24B-B4A7-3C5128A6741C}" type="slidenum">
              <a:rPr lang="en-US" sz="1200">
                <a:solidFill>
                  <a:srgbClr val="000000"/>
                </a:solidFill>
              </a:rPr>
              <a:pPr/>
              <a:t>27</a:t>
            </a:fld>
            <a:endParaRPr lang="en-US" sz="1200">
              <a:solidFill>
                <a:srgbClr val="000000"/>
              </a:solidFill>
            </a:endParaRPr>
          </a:p>
        </p:txBody>
      </p:sp>
      <p:sp>
        <p:nvSpPr>
          <p:cNvPr id="335874" name="Rectangle 2"/>
          <p:cNvSpPr>
            <a:spLocks noGrp="1" noRot="1" noChangeAspect="1" noChangeArrowheads="1"/>
          </p:cNvSpPr>
          <p:nvPr>
            <p:ph type="sldImg"/>
          </p:nvPr>
        </p:nvSpPr>
        <p:spPr>
          <a:xfrm>
            <a:off x="1131888" y="703263"/>
            <a:ext cx="4586287" cy="3440112"/>
          </a:xfrm>
          <a:solidFill>
            <a:srgbClr val="FFFFFF"/>
          </a:solidFill>
          <a:ln/>
        </p:spPr>
      </p:sp>
      <p:sp>
        <p:nvSpPr>
          <p:cNvPr id="23449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808E76C-0821-BE46-A8CE-F2A4EDA3637C}" type="slidenum">
              <a:rPr lang="en-US" sz="1200">
                <a:solidFill>
                  <a:srgbClr val="000000"/>
                </a:solidFill>
              </a:rPr>
              <a:pPr/>
              <a:t>28</a:t>
            </a:fld>
            <a:endParaRPr lang="en-US" sz="1200">
              <a:solidFill>
                <a:srgbClr val="000000"/>
              </a:solidFill>
            </a:endParaRPr>
          </a:p>
        </p:txBody>
      </p:sp>
      <p:sp>
        <p:nvSpPr>
          <p:cNvPr id="1248258" name="Rectangle 2"/>
          <p:cNvSpPr>
            <a:spLocks noGrp="1" noRot="1" noChangeAspect="1" noChangeArrowheads="1"/>
          </p:cNvSpPr>
          <p:nvPr>
            <p:ph type="sldImg"/>
          </p:nvPr>
        </p:nvSpPr>
        <p:spPr>
          <a:xfrm>
            <a:off x="1131888" y="703263"/>
            <a:ext cx="4586287" cy="3440112"/>
          </a:xfrm>
          <a:solidFill>
            <a:srgbClr val="FFFFFF"/>
          </a:solidFill>
          <a:ln/>
        </p:spPr>
      </p:sp>
      <p:sp>
        <p:nvSpPr>
          <p:cNvPr id="1248259"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A6778EE-0706-204C-AC99-DD1F6C21E053}" type="slidenum">
              <a:rPr lang="en-US" sz="1200">
                <a:solidFill>
                  <a:srgbClr val="000000"/>
                </a:solidFill>
              </a:rPr>
              <a:pPr/>
              <a:t>29</a:t>
            </a:fld>
            <a:endParaRPr lang="en-US" sz="1200">
              <a:solidFill>
                <a:srgbClr val="000000"/>
              </a:solidFill>
            </a:endParaRPr>
          </a:p>
        </p:txBody>
      </p:sp>
      <p:sp>
        <p:nvSpPr>
          <p:cNvPr id="1250306" name="Rectangle 2"/>
          <p:cNvSpPr>
            <a:spLocks noGrp="1" noRot="1" noChangeAspect="1" noChangeArrowheads="1"/>
          </p:cNvSpPr>
          <p:nvPr>
            <p:ph type="sldImg"/>
          </p:nvPr>
        </p:nvSpPr>
        <p:spPr>
          <a:xfrm>
            <a:off x="1131888" y="703263"/>
            <a:ext cx="4586287" cy="3440112"/>
          </a:xfrm>
          <a:solidFill>
            <a:srgbClr val="FFFFFF"/>
          </a:solidFill>
          <a:ln/>
        </p:spPr>
      </p:sp>
      <p:sp>
        <p:nvSpPr>
          <p:cNvPr id="125030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B8AAFB8-529F-FA4A-892F-B38F961356FE}" type="slidenum">
              <a:rPr lang="en-US" sz="1200">
                <a:solidFill>
                  <a:srgbClr val="000000"/>
                </a:solidFill>
              </a:rPr>
              <a:pPr/>
              <a:t>30</a:t>
            </a:fld>
            <a:endParaRPr lang="en-US" sz="1200">
              <a:solidFill>
                <a:srgbClr val="000000"/>
              </a:solidFill>
            </a:endParaRPr>
          </a:p>
        </p:txBody>
      </p:sp>
      <p:sp>
        <p:nvSpPr>
          <p:cNvPr id="1252354" name="Rectangle 2"/>
          <p:cNvSpPr>
            <a:spLocks noGrp="1" noRot="1" noChangeAspect="1" noChangeArrowheads="1"/>
          </p:cNvSpPr>
          <p:nvPr>
            <p:ph type="sldImg"/>
          </p:nvPr>
        </p:nvSpPr>
        <p:spPr>
          <a:xfrm>
            <a:off x="1131888" y="703263"/>
            <a:ext cx="4586287" cy="3440112"/>
          </a:xfrm>
          <a:solidFill>
            <a:srgbClr val="FFFFFF"/>
          </a:solidFill>
          <a:ln/>
        </p:spPr>
      </p:sp>
      <p:sp>
        <p:nvSpPr>
          <p:cNvPr id="1252355"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709DA0E-2C37-3F43-84D1-6D4C88289C73}" type="slidenum">
              <a:rPr lang="en-US" sz="1200">
                <a:solidFill>
                  <a:srgbClr val="000000"/>
                </a:solidFill>
              </a:rPr>
              <a:pPr/>
              <a:t>3</a:t>
            </a:fld>
            <a:endParaRPr lang="en-US" sz="1200">
              <a:solidFill>
                <a:srgbClr val="000000"/>
              </a:solidFill>
            </a:endParaRPr>
          </a:p>
        </p:txBody>
      </p:sp>
      <p:sp>
        <p:nvSpPr>
          <p:cNvPr id="288770" name="Rectangle 2"/>
          <p:cNvSpPr>
            <a:spLocks noGrp="1" noRot="1" noChangeAspect="1" noChangeArrowheads="1"/>
          </p:cNvSpPr>
          <p:nvPr>
            <p:ph type="sldImg"/>
          </p:nvPr>
        </p:nvSpPr>
        <p:spPr>
          <a:xfrm>
            <a:off x="1131888" y="703263"/>
            <a:ext cx="4586287" cy="3440112"/>
          </a:xfrm>
          <a:solidFill>
            <a:srgbClr val="FFFFFF"/>
          </a:solidFill>
          <a:ln/>
        </p:spPr>
      </p:sp>
      <p:sp>
        <p:nvSpPr>
          <p:cNvPr id="18739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C48C36B-29F6-DD42-9CDE-5F61C14327FB}" type="slidenum">
              <a:rPr lang="en-US" sz="1200">
                <a:solidFill>
                  <a:srgbClr val="000000"/>
                </a:solidFill>
              </a:rPr>
              <a:pPr/>
              <a:t>31</a:t>
            </a:fld>
            <a:endParaRPr lang="en-US" sz="1200">
              <a:solidFill>
                <a:srgbClr val="000000"/>
              </a:solidFill>
            </a:endParaRPr>
          </a:p>
        </p:txBody>
      </p:sp>
      <p:sp>
        <p:nvSpPr>
          <p:cNvPr id="1254402" name="Rectangle 2"/>
          <p:cNvSpPr>
            <a:spLocks noGrp="1" noRot="1" noChangeAspect="1" noChangeArrowheads="1"/>
          </p:cNvSpPr>
          <p:nvPr>
            <p:ph type="sldImg"/>
          </p:nvPr>
        </p:nvSpPr>
        <p:spPr>
          <a:xfrm>
            <a:off x="1131888" y="703263"/>
            <a:ext cx="4586287" cy="3440112"/>
          </a:xfrm>
          <a:solidFill>
            <a:srgbClr val="FFFFFF"/>
          </a:solidFill>
          <a:ln/>
        </p:spPr>
      </p:sp>
      <p:sp>
        <p:nvSpPr>
          <p:cNvPr id="1254403"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37DB6E4-96D5-5E4E-BD90-5BEC1EC731BB}" type="slidenum">
              <a:rPr lang="en-US" sz="1200">
                <a:solidFill>
                  <a:srgbClr val="000000"/>
                </a:solidFill>
              </a:rPr>
              <a:pPr/>
              <a:t>32</a:t>
            </a:fld>
            <a:endParaRPr lang="en-US" sz="1200">
              <a:solidFill>
                <a:srgbClr val="000000"/>
              </a:solidFill>
            </a:endParaRPr>
          </a:p>
        </p:txBody>
      </p:sp>
      <p:sp>
        <p:nvSpPr>
          <p:cNvPr id="346114" name="Rectangle 2"/>
          <p:cNvSpPr>
            <a:spLocks noGrp="1" noRot="1" noChangeAspect="1" noChangeArrowheads="1"/>
          </p:cNvSpPr>
          <p:nvPr>
            <p:ph type="sldImg"/>
          </p:nvPr>
        </p:nvSpPr>
        <p:spPr>
          <a:xfrm>
            <a:off x="1131888" y="703263"/>
            <a:ext cx="4586287" cy="3440112"/>
          </a:xfrm>
          <a:solidFill>
            <a:srgbClr val="FFFFFF"/>
          </a:solidFill>
          <a:ln/>
        </p:spPr>
      </p:sp>
      <p:sp>
        <p:nvSpPr>
          <p:cNvPr id="24473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0AB2900-F276-B245-AFA5-C5DFC17F977D}" type="slidenum">
              <a:rPr lang="en-US" sz="1200">
                <a:solidFill>
                  <a:srgbClr val="000000"/>
                </a:solidFill>
              </a:rPr>
              <a:pPr/>
              <a:t>33</a:t>
            </a:fld>
            <a:endParaRPr lang="en-US" sz="1200">
              <a:solidFill>
                <a:srgbClr val="000000"/>
              </a:solidFill>
            </a:endParaRPr>
          </a:p>
        </p:txBody>
      </p:sp>
      <p:sp>
        <p:nvSpPr>
          <p:cNvPr id="348162" name="Rectangle 2"/>
          <p:cNvSpPr>
            <a:spLocks noGrp="1" noRot="1" noChangeAspect="1" noChangeArrowheads="1"/>
          </p:cNvSpPr>
          <p:nvPr>
            <p:ph type="sldImg"/>
          </p:nvPr>
        </p:nvSpPr>
        <p:spPr>
          <a:xfrm>
            <a:off x="1131888" y="703263"/>
            <a:ext cx="4586287" cy="3440112"/>
          </a:xfrm>
          <a:solidFill>
            <a:srgbClr val="FFFFFF"/>
          </a:solidFill>
          <a:ln/>
        </p:spPr>
      </p:sp>
      <p:sp>
        <p:nvSpPr>
          <p:cNvPr id="24678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16614B5-E5F8-1B4D-96F7-649BA9BEA83D}" type="slidenum">
              <a:rPr lang="en-US" sz="1200">
                <a:solidFill>
                  <a:srgbClr val="000000"/>
                </a:solidFill>
              </a:rPr>
              <a:pPr/>
              <a:t>34</a:t>
            </a:fld>
            <a:endParaRPr lang="en-US" sz="1200">
              <a:solidFill>
                <a:srgbClr val="000000"/>
              </a:solidFill>
            </a:endParaRPr>
          </a:p>
        </p:txBody>
      </p:sp>
      <p:sp>
        <p:nvSpPr>
          <p:cNvPr id="350210" name="Rectangle 2"/>
          <p:cNvSpPr>
            <a:spLocks noGrp="1" noRot="1" noChangeAspect="1" noChangeArrowheads="1"/>
          </p:cNvSpPr>
          <p:nvPr>
            <p:ph type="sldImg"/>
          </p:nvPr>
        </p:nvSpPr>
        <p:spPr>
          <a:xfrm>
            <a:off x="1131888" y="703263"/>
            <a:ext cx="4586287" cy="3440112"/>
          </a:xfrm>
          <a:solidFill>
            <a:srgbClr val="FFFFFF"/>
          </a:solidFill>
          <a:ln/>
        </p:spPr>
      </p:sp>
      <p:sp>
        <p:nvSpPr>
          <p:cNvPr id="24883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7684DD8-D82A-5C4F-8A30-BD4D8B143827}" type="slidenum">
              <a:rPr lang="en-US" sz="1200">
                <a:solidFill>
                  <a:srgbClr val="000000"/>
                </a:solidFill>
              </a:rPr>
              <a:pPr/>
              <a:t>35</a:t>
            </a:fld>
            <a:endParaRPr lang="en-US" sz="1200">
              <a:solidFill>
                <a:srgbClr val="000000"/>
              </a:solidFill>
            </a:endParaRPr>
          </a:p>
        </p:txBody>
      </p:sp>
      <p:sp>
        <p:nvSpPr>
          <p:cNvPr id="352258" name="Rectangle 2"/>
          <p:cNvSpPr>
            <a:spLocks noGrp="1" noRot="1" noChangeAspect="1" noChangeArrowheads="1"/>
          </p:cNvSpPr>
          <p:nvPr>
            <p:ph type="sldImg"/>
          </p:nvPr>
        </p:nvSpPr>
        <p:spPr>
          <a:xfrm>
            <a:off x="1131888" y="703263"/>
            <a:ext cx="4586287" cy="3440112"/>
          </a:xfrm>
          <a:solidFill>
            <a:srgbClr val="FFFFFF"/>
          </a:solidFill>
          <a:ln/>
        </p:spPr>
      </p:sp>
      <p:sp>
        <p:nvSpPr>
          <p:cNvPr id="25088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34CF46-BF39-314E-AEF9-A18C780BEB7E}" type="slidenum">
              <a:rPr lang="en-US" sz="1200">
                <a:solidFill>
                  <a:srgbClr val="000000"/>
                </a:solidFill>
              </a:rPr>
              <a:pPr/>
              <a:t>36</a:t>
            </a:fld>
            <a:endParaRPr lang="en-US" sz="1200">
              <a:solidFill>
                <a:srgbClr val="000000"/>
              </a:solidFill>
            </a:endParaRPr>
          </a:p>
        </p:txBody>
      </p:sp>
      <p:sp>
        <p:nvSpPr>
          <p:cNvPr id="364546" name="Rectangle 2"/>
          <p:cNvSpPr>
            <a:spLocks noGrp="1" noRot="1" noChangeAspect="1" noChangeArrowheads="1"/>
          </p:cNvSpPr>
          <p:nvPr>
            <p:ph type="sldImg"/>
          </p:nvPr>
        </p:nvSpPr>
        <p:spPr>
          <a:xfrm>
            <a:off x="1131888" y="703263"/>
            <a:ext cx="4586287" cy="3440112"/>
          </a:xfrm>
          <a:solidFill>
            <a:srgbClr val="FFFFFF"/>
          </a:solidFill>
          <a:ln/>
        </p:spPr>
      </p:sp>
      <p:sp>
        <p:nvSpPr>
          <p:cNvPr id="25293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endParaRPr lang="en-US">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1710B4C-664A-0746-9222-A3567472D4F2}" type="slidenum">
              <a:rPr lang="en-US" sz="1200">
                <a:solidFill>
                  <a:srgbClr val="000000"/>
                </a:solidFill>
              </a:rPr>
              <a:pPr/>
              <a:t>37</a:t>
            </a:fld>
            <a:endParaRPr lang="en-US" sz="1200">
              <a:solidFill>
                <a:srgbClr val="000000"/>
              </a:solidFill>
            </a:endParaRPr>
          </a:p>
        </p:txBody>
      </p:sp>
      <p:sp>
        <p:nvSpPr>
          <p:cNvPr id="366594" name="Rectangle 2"/>
          <p:cNvSpPr>
            <a:spLocks noGrp="1" noRot="1" noChangeAspect="1" noChangeArrowheads="1"/>
          </p:cNvSpPr>
          <p:nvPr>
            <p:ph type="sldImg"/>
          </p:nvPr>
        </p:nvSpPr>
        <p:spPr>
          <a:xfrm>
            <a:off x="1131888" y="703263"/>
            <a:ext cx="4586287" cy="3440112"/>
          </a:xfrm>
          <a:solidFill>
            <a:srgbClr val="FFFFFF"/>
          </a:solidFill>
          <a:ln/>
        </p:spPr>
      </p:sp>
      <p:sp>
        <p:nvSpPr>
          <p:cNvPr id="25497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CE6C15-FB9E-FC49-BDB4-F03E8D9219A6}" type="slidenum">
              <a:rPr lang="en-US" sz="1200">
                <a:solidFill>
                  <a:prstClr val="black"/>
                </a:solidFill>
              </a:rPr>
              <a:pPr/>
              <a:t>38</a:t>
            </a:fld>
            <a:endParaRPr lang="en-US" sz="1200">
              <a:solidFill>
                <a:prstClr val="black"/>
              </a:solidFill>
            </a:endParaRPr>
          </a:p>
        </p:txBody>
      </p:sp>
      <p:sp>
        <p:nvSpPr>
          <p:cNvPr id="468994"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8963" name="Rectangle 1027"/>
          <p:cNvSpPr>
            <a:spLocks noGrp="1" noChangeArrowheads="1"/>
          </p:cNvSpPr>
          <p:nvPr>
            <p:ph type="body" idx="1"/>
          </p:nvPr>
        </p:nvSpPr>
        <p:spPr>
          <a:noFill/>
        </p:spPr>
        <p:txBody>
          <a:bodyPr/>
          <a:lstStyle/>
          <a:p>
            <a:r>
              <a:rPr lang="en-US" sz="1600" b="1"/>
              <a:t>Sumerians said that the high god raped the air goddess, resulting in the moon god.</a:t>
            </a:r>
          </a:p>
          <a:p>
            <a:endParaRPr lang="en-US" sz="1600" b="1"/>
          </a:p>
          <a:p>
            <a:r>
              <a:rPr lang="en-US" sz="1600" b="1"/>
              <a:t>Babylonians taught that king of the created gods (Marduk) murdered his mother (Tiamat) and cut her into two halves that became the land and sea (cf. Gen. 1:6-8).  </a:t>
            </a:r>
          </a:p>
          <a:p>
            <a:r>
              <a:rPr lang="en-US" sz="1600" b="1"/>
              <a:t>So the world started from a son murdering his mother!</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DF8C5D0-50D8-5F4F-B3A3-14FC2E5F006A}" type="slidenum">
              <a:rPr lang="en-US" sz="1200">
                <a:solidFill>
                  <a:prstClr val="black"/>
                </a:solidFill>
              </a:rPr>
              <a:pPr/>
              <a:t>40</a:t>
            </a:fld>
            <a:endParaRPr lang="en-US" sz="1200">
              <a:solidFill>
                <a:prstClr val="black"/>
              </a:solidFill>
            </a:endParaRPr>
          </a:p>
        </p:txBody>
      </p:sp>
      <p:sp>
        <p:nvSpPr>
          <p:cNvPr id="218114"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 xmlns:ma14="http://schemas.microsoft.com/office/mac/drawingml/2011/main" val="1"/>
            </a:ext>
          </a:extLst>
        </p:spPr>
      </p:sp>
      <p:sp>
        <p:nvSpPr>
          <p:cNvPr id="164867"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a:spcBef>
                <a:spcPct val="0"/>
              </a:spcBef>
            </a:pPr>
            <a:endParaRPr lang="en-US" sz="2400">
              <a:latin typeface="Arial" charset="0"/>
            </a:endParaRPr>
          </a:p>
          <a:p>
            <a:pPr>
              <a:spcBef>
                <a:spcPct val="0"/>
              </a:spcBef>
            </a:pPr>
            <a:r>
              <a:rPr lang="en-GB" sz="1200" kern="1200">
                <a:solidFill>
                  <a:schemeClr val="tx1"/>
                </a:solidFill>
                <a:effectLst/>
                <a:latin typeface="Times" charset="0"/>
                <a:ea typeface="ＭＳ Ｐゴシック" charset="0"/>
                <a:cs typeface="ＭＳ Ｐゴシック" charset="0"/>
              </a:rPr>
              <a:t>All people must answer the key issues of their origin, purpose, morality and destiny. This is why the Bible begins with creation (origin), man</a:t>
            </a:r>
            <a:r>
              <a:rPr lang="uk-UA" sz="1200" kern="1200">
                <a:solidFill>
                  <a:schemeClr val="tx1"/>
                </a:solidFill>
                <a:effectLst/>
                <a:latin typeface="Times" charset="0"/>
                <a:ea typeface="ＭＳ Ｐゴシック" charset="0"/>
                <a:cs typeface="ＭＳ Ｐゴシック" charset="0"/>
              </a:rPr>
              <a:t>'</a:t>
            </a:r>
            <a:r>
              <a:rPr lang="en-GB" sz="1200" kern="1200">
                <a:solidFill>
                  <a:schemeClr val="tx1"/>
                </a:solidFill>
                <a:effectLst/>
                <a:latin typeface="Times" charset="0"/>
                <a:ea typeface="ＭＳ Ｐゴシック" charset="0"/>
                <a:cs typeface="ＭＳ Ｐゴシック" charset="0"/>
              </a:rPr>
              <a:t>s rule (purpose), man</a:t>
            </a:r>
            <a:r>
              <a:rPr lang="uk-UA" sz="1200" kern="1200">
                <a:solidFill>
                  <a:schemeClr val="tx1"/>
                </a:solidFill>
                <a:effectLst/>
                <a:latin typeface="Times" charset="0"/>
                <a:ea typeface="ＭＳ Ｐゴシック" charset="0"/>
                <a:cs typeface="ＭＳ Ｐゴシック" charset="0"/>
              </a:rPr>
              <a:t>'</a:t>
            </a:r>
            <a:r>
              <a:rPr lang="en-GB" sz="1200" kern="1200">
                <a:solidFill>
                  <a:schemeClr val="tx1"/>
                </a:solidFill>
                <a:effectLst/>
                <a:latin typeface="Times" charset="0"/>
                <a:ea typeface="ＭＳ Ｐゴシック" charset="0"/>
                <a:cs typeface="ＭＳ Ｐゴシック" charset="0"/>
              </a:rPr>
              <a:t>s fall (morality), and God</a:t>
            </a:r>
            <a:r>
              <a:rPr lang="uk-UA" sz="1200" kern="1200">
                <a:solidFill>
                  <a:schemeClr val="tx1"/>
                </a:solidFill>
                <a:effectLst/>
                <a:latin typeface="Times" charset="0"/>
                <a:ea typeface="ＭＳ Ｐゴシック" charset="0"/>
                <a:cs typeface="ＭＳ Ｐゴシック" charset="0"/>
              </a:rPr>
              <a:t>'</a:t>
            </a:r>
            <a:r>
              <a:rPr lang="en-GB" sz="1200" kern="1200">
                <a:solidFill>
                  <a:schemeClr val="tx1"/>
                </a:solidFill>
                <a:effectLst/>
                <a:latin typeface="Times" charset="0"/>
                <a:ea typeface="ＭＳ Ｐゴシック" charset="0"/>
                <a:cs typeface="ＭＳ Ｐゴシック" charset="0"/>
              </a:rPr>
              <a:t>s rescue plan for sinful humanity (destiny). Genesis shows man as the pinnacle of creation, made to rule with God. However, he chose to rebel against God and ruined a perfect creation into the chaos we know today.</a:t>
            </a:r>
            <a:r>
              <a:rPr lang="en-SG" sz="2400">
                <a:effectLst/>
              </a:rPr>
              <a:t> </a:t>
            </a:r>
            <a:endParaRPr lang="en-US" sz="2400">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A6778EE-0706-204C-AC99-DD1F6C21E053}" type="slidenum">
              <a:rPr lang="en-US" sz="1200">
                <a:solidFill>
                  <a:srgbClr val="000000"/>
                </a:solidFill>
              </a:rPr>
              <a:pPr/>
              <a:t>42</a:t>
            </a:fld>
            <a:endParaRPr lang="en-US" sz="1200">
              <a:solidFill>
                <a:srgbClr val="000000"/>
              </a:solidFill>
            </a:endParaRPr>
          </a:p>
        </p:txBody>
      </p:sp>
      <p:sp>
        <p:nvSpPr>
          <p:cNvPr id="1250306" name="Rectangle 2"/>
          <p:cNvSpPr>
            <a:spLocks noGrp="1" noRot="1" noChangeAspect="1" noChangeArrowheads="1"/>
          </p:cNvSpPr>
          <p:nvPr>
            <p:ph type="sldImg"/>
          </p:nvPr>
        </p:nvSpPr>
        <p:spPr>
          <a:xfrm>
            <a:off x="1131888" y="703263"/>
            <a:ext cx="4586287" cy="3440112"/>
          </a:xfrm>
          <a:solidFill>
            <a:srgbClr val="FFFFFF"/>
          </a:solidFill>
          <a:ln/>
        </p:spPr>
      </p:sp>
      <p:sp>
        <p:nvSpPr>
          <p:cNvPr id="125030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919A50-6320-FD46-BFBE-872A92615C43}" type="slidenum">
              <a:rPr lang="en-US" sz="1200">
                <a:solidFill>
                  <a:srgbClr val="000000"/>
                </a:solidFill>
              </a:rPr>
              <a:pPr/>
              <a:t>4</a:t>
            </a:fld>
            <a:endParaRPr lang="en-US" sz="1200">
              <a:solidFill>
                <a:srgbClr val="000000"/>
              </a:solidFill>
            </a:endParaRPr>
          </a:p>
        </p:txBody>
      </p:sp>
      <p:sp>
        <p:nvSpPr>
          <p:cNvPr id="290818" name="Rectangle 2"/>
          <p:cNvSpPr>
            <a:spLocks noGrp="1" noRot="1" noChangeAspect="1" noChangeArrowheads="1"/>
          </p:cNvSpPr>
          <p:nvPr>
            <p:ph type="sldImg"/>
          </p:nvPr>
        </p:nvSpPr>
        <p:spPr>
          <a:xfrm>
            <a:off x="1131888" y="703263"/>
            <a:ext cx="4586287" cy="3440112"/>
          </a:xfrm>
          <a:solidFill>
            <a:srgbClr val="FFFFFF"/>
          </a:solidFill>
          <a:ln/>
        </p:spPr>
      </p:sp>
      <p:sp>
        <p:nvSpPr>
          <p:cNvPr id="18944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dirty="0">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EF5677-FDDA-D047-8411-037670125320}" type="slidenum">
              <a:rPr lang="zh-CN" altLang="en-US" sz="1200">
                <a:solidFill>
                  <a:srgbClr val="000000"/>
                </a:solidFill>
              </a:rPr>
              <a:pPr/>
              <a:t>46</a:t>
            </a:fld>
            <a:endParaRPr lang="en-US" altLang="zh-CN" sz="1200">
              <a:solidFill>
                <a:srgbClr val="000000"/>
              </a:solidFill>
            </a:endParaRPr>
          </a:p>
        </p:txBody>
      </p:sp>
      <p:sp>
        <p:nvSpPr>
          <p:cNvPr id="31201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850CCA2F-FCA1-9848-88C2-5D71AD40A0D9}" type="slidenum">
              <a:rPr lang="en-US" sz="1200" smtClean="0">
                <a:solidFill>
                  <a:prstClr val="black"/>
                </a:solidFill>
              </a:rPr>
              <a:pPr algn="r">
                <a:defRPr/>
              </a:pPr>
              <a:t>46</a:t>
            </a:fld>
            <a:endParaRPr lang="en-US" sz="1200">
              <a:solidFill>
                <a:prstClr val="black"/>
              </a:solidFill>
            </a:endParaRPr>
          </a:p>
        </p:txBody>
      </p:sp>
      <p:sp>
        <p:nvSpPr>
          <p:cNvPr id="482307" name="Rectangle 2"/>
          <p:cNvSpPr>
            <a:spLocks noGrp="1" noRot="1" noChangeAspect="1" noChangeArrowheads="1" noTextEdit="1"/>
          </p:cNvSpPr>
          <p:nvPr>
            <p:ph type="sldImg"/>
          </p:nvPr>
        </p:nvSpPr>
        <p:spPr>
          <a:ln/>
        </p:spPr>
      </p:sp>
      <p:sp>
        <p:nvSpPr>
          <p:cNvPr id="4823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This is what God said to Satan…</a:t>
            </a:r>
          </a:p>
          <a:p>
            <a:r>
              <a:rPr lang="en-US" sz="1200" kern="1200" dirty="0">
                <a:solidFill>
                  <a:schemeClr val="tx1"/>
                </a:solidFill>
                <a:effectLst/>
                <a:latin typeface="+mn-lt"/>
                <a:ea typeface="+mn-ea"/>
                <a:cs typeface="+mn-cs"/>
              </a:rPr>
              <a:t>God promised a Savior to defeat Satan (3:14-15)</a:t>
            </a:r>
            <a:r>
              <a:rPr lang="en-SG" sz="1200" kern="1200" dirty="0">
                <a:solidFill>
                  <a:schemeClr val="tx1"/>
                </a:solidFill>
                <a:effectLst/>
                <a:latin typeface="+mn-lt"/>
                <a:ea typeface="+mn-ea"/>
                <a:cs typeface="+mn-cs"/>
              </a:rPr>
              <a:t>.</a:t>
            </a:r>
          </a:p>
          <a:p>
            <a:r>
              <a:rPr lang="en-SG" altLang="zh-CN" sz="1200" kern="1200" dirty="0">
                <a:solidFill>
                  <a:schemeClr val="tx1"/>
                </a:solidFill>
                <a:effectLst/>
                <a:latin typeface="+mn-lt"/>
                <a:ea typeface="+mn-ea"/>
                <a:cs typeface="+mn-cs"/>
              </a:rPr>
              <a:t>	</a:t>
            </a:r>
            <a:r>
              <a:rPr lang="en-US" altLang="zh-CN" dirty="0">
                <a:latin typeface="Times New Roman" charset="0"/>
                <a:ea typeface="ＭＳ Ｐゴシック" charset="0"/>
                <a:cs typeface="ＭＳ Ｐゴシック" charset="0"/>
              </a:rPr>
              <a:t>We have hated snakes since this day!</a:t>
            </a:r>
          </a:p>
          <a:p>
            <a:r>
              <a:rPr lang="en-US" altLang="zh-CN" dirty="0">
                <a:latin typeface="Times New Roman" charset="0"/>
                <a:ea typeface="ＭＳ Ｐゴシック" charset="0"/>
                <a:cs typeface="ＭＳ Ｐゴシック" charset="0"/>
              </a:rPr>
              <a:t>	More seriously, God promised that one of Eve</a:t>
            </a:r>
            <a:r>
              <a:rPr lang="uk-UA" altLang="zh-CN" dirty="0">
                <a:latin typeface="Times New Roman" charset="0"/>
                <a:ea typeface="ＭＳ Ｐゴシック" charset="0"/>
                <a:cs typeface="ＭＳ Ｐゴシック" charset="0"/>
              </a:rPr>
              <a:t>'</a:t>
            </a:r>
            <a:r>
              <a:rPr lang="en-US" altLang="zh-CN" dirty="0">
                <a:latin typeface="Times New Roman" charset="0"/>
                <a:ea typeface="ＭＳ Ｐゴシック" charset="0"/>
                <a:cs typeface="ＭＳ Ｐゴシック" charset="0"/>
              </a:rPr>
              <a:t>s descendants would strike the mortal blow to Satan.  Jesus did this at the cross!</a:t>
            </a:r>
          </a:p>
          <a:p>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CE6C15-FB9E-FC49-BDB4-F03E8D9219A6}" type="slidenum">
              <a:rPr lang="en-US" sz="1200">
                <a:solidFill>
                  <a:prstClr val="black"/>
                </a:solidFill>
              </a:rPr>
              <a:pPr/>
              <a:t>47</a:t>
            </a:fld>
            <a:endParaRPr lang="en-US" sz="1200">
              <a:solidFill>
                <a:prstClr val="black"/>
              </a:solidFill>
            </a:endParaRPr>
          </a:p>
        </p:txBody>
      </p:sp>
      <p:sp>
        <p:nvSpPr>
          <p:cNvPr id="468994"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8963" name="Rectangle 1027"/>
          <p:cNvSpPr>
            <a:spLocks noGrp="1" noChangeArrowheads="1"/>
          </p:cNvSpPr>
          <p:nvPr>
            <p:ph type="body" idx="1"/>
          </p:nvPr>
        </p:nvSpPr>
        <p:spPr>
          <a:noFill/>
        </p:spPr>
        <p:txBody>
          <a:bodyPr/>
          <a:lstStyle/>
          <a:p>
            <a:r>
              <a:rPr lang="en-US" sz="1600" b="1"/>
              <a:t>Sumerians said that the high god raped the air goddess, resulting in the moon god.</a:t>
            </a:r>
          </a:p>
          <a:p>
            <a:endParaRPr lang="en-US" sz="1600" b="1"/>
          </a:p>
          <a:p>
            <a:r>
              <a:rPr lang="en-US" sz="1600" b="1"/>
              <a:t>Babylonians taught that king of the created gods (Marduk) murdered his mother (Tiamat) and cut her into two halves that became the land and sea (cf. Gen. 1:6-8).  </a:t>
            </a:r>
          </a:p>
          <a:p>
            <a:r>
              <a:rPr lang="en-US" sz="1600" b="1"/>
              <a:t>So the world started from a son murdering his mother!</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34B250D-A457-1B4E-893F-CBF535DD597F}" type="slidenum">
              <a:rPr lang="en-US" sz="1200">
                <a:solidFill>
                  <a:srgbClr val="FFFFFF"/>
                </a:solidFill>
              </a:rPr>
              <a:pPr/>
              <a:t>48</a:t>
            </a:fld>
            <a:endParaRPr lang="en-US" sz="1200">
              <a:solidFill>
                <a:srgbClr val="FFFFFF"/>
              </a:solidFill>
            </a:endParaRPr>
          </a:p>
        </p:txBody>
      </p:sp>
      <p:sp>
        <p:nvSpPr>
          <p:cNvPr id="228352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79203"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32F7690-1FB1-9840-A32B-9364C541393E}" type="slidenum">
              <a:rPr lang="en-US" sz="1200"/>
              <a:pPr/>
              <a:t>49</a:t>
            </a:fld>
            <a:endParaRPr lang="en-US" sz="1200"/>
          </a:p>
        </p:txBody>
      </p:sp>
      <p:sp>
        <p:nvSpPr>
          <p:cNvPr id="214018"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 xmlns:ma14="http://schemas.microsoft.com/office/mac/drawingml/2011/main" val="1"/>
            </a:ext>
          </a:extLst>
        </p:spPr>
      </p:sp>
      <p:sp>
        <p:nvSpPr>
          <p:cNvPr id="160771"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DD3760-12E1-4041-A9DB-66C4F3908332}" type="slidenum">
              <a:rPr lang="en-US" sz="1200">
                <a:solidFill>
                  <a:srgbClr val="FFFFFF"/>
                </a:solidFill>
              </a:rPr>
              <a:pPr/>
              <a:t>50</a:t>
            </a:fld>
            <a:endParaRPr lang="en-US" sz="1200">
              <a:solidFill>
                <a:srgbClr val="FFFFFF"/>
              </a:solidFill>
            </a:endParaRPr>
          </a:p>
        </p:txBody>
      </p:sp>
      <p:sp>
        <p:nvSpPr>
          <p:cNvPr id="228557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8125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1024CAF-74DC-EF4B-A97D-155824730568}" type="slidenum">
              <a:rPr lang="en-US" sz="1200">
                <a:solidFill>
                  <a:srgbClr val="000000"/>
                </a:solidFill>
              </a:rPr>
              <a:pPr/>
              <a:t>51</a:t>
            </a:fld>
            <a:endParaRPr lang="en-US" sz="1200">
              <a:solidFill>
                <a:srgbClr val="000000"/>
              </a:solidFill>
            </a:endParaRPr>
          </a:p>
        </p:txBody>
      </p:sp>
      <p:sp>
        <p:nvSpPr>
          <p:cNvPr id="362498" name="Rectangle 2"/>
          <p:cNvSpPr>
            <a:spLocks noGrp="1" noRot="1" noChangeAspect="1" noChangeArrowheads="1"/>
          </p:cNvSpPr>
          <p:nvPr>
            <p:ph type="sldImg"/>
          </p:nvPr>
        </p:nvSpPr>
        <p:spPr>
          <a:xfrm>
            <a:off x="1130300" y="674688"/>
            <a:ext cx="4597400" cy="3448050"/>
          </a:xfrm>
          <a:solidFill>
            <a:srgbClr val="FFFFFF"/>
          </a:solidFill>
          <a:ln/>
        </p:spPr>
      </p:sp>
      <p:sp>
        <p:nvSpPr>
          <p:cNvPr id="18329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BE-01-Gen-Be Faithful-22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OC-07-Gen 1 Literal or Literary-52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OP-01-Gen-Be Faithful-22</a:t>
            </a:r>
            <a:endParaRPr lang="zh-CN" alt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CR-41-Theistic Evolution-27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OB-41-Theistic Evolution-27</a:t>
            </a:r>
            <a:endParaRPr lang="zh-CN" altLang="en-US"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OS-01-Gen1-3-Slide 132</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A95D765-EEA2-7346-A7C0-9E43FF5B6D27}" type="slidenum">
              <a:rPr lang="en-US" sz="1200">
                <a:solidFill>
                  <a:srgbClr val="000000"/>
                </a:solidFill>
              </a:rPr>
              <a:pPr/>
              <a:t>5</a:t>
            </a:fld>
            <a:endParaRPr lang="en-US" sz="1200">
              <a:solidFill>
                <a:srgbClr val="000000"/>
              </a:solidFill>
            </a:endParaRPr>
          </a:p>
        </p:txBody>
      </p:sp>
      <p:sp>
        <p:nvSpPr>
          <p:cNvPr id="292866" name="Rectangle 2"/>
          <p:cNvSpPr>
            <a:spLocks noGrp="1" noRot="1" noChangeAspect="1" noChangeArrowheads="1"/>
          </p:cNvSpPr>
          <p:nvPr>
            <p:ph type="sldImg"/>
          </p:nvPr>
        </p:nvSpPr>
        <p:spPr>
          <a:xfrm>
            <a:off x="1131888" y="703263"/>
            <a:ext cx="4586287" cy="3440112"/>
          </a:xfrm>
          <a:solidFill>
            <a:srgbClr val="FFFFFF"/>
          </a:solidFill>
          <a:ln/>
        </p:spPr>
      </p:sp>
      <p:sp>
        <p:nvSpPr>
          <p:cNvPr id="19149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endParaRPr lang="en-US">
              <a:latin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0F3D00-71FA-2442-937D-C750ECB6350F}" type="slidenum">
              <a:rPr lang="en-US" sz="1200">
                <a:solidFill>
                  <a:srgbClr val="000000"/>
                </a:solidFill>
              </a:rPr>
              <a:pPr/>
              <a:t>53</a:t>
            </a:fld>
            <a:endParaRPr lang="en-US" sz="1200">
              <a:solidFill>
                <a:srgbClr val="000000"/>
              </a:solidFill>
            </a:endParaRPr>
          </a:p>
        </p:txBody>
      </p:sp>
      <p:sp>
        <p:nvSpPr>
          <p:cNvPr id="366594" name="Rectangle 2"/>
          <p:cNvSpPr>
            <a:spLocks noGrp="1" noRot="1" noChangeAspect="1" noChangeArrowheads="1"/>
          </p:cNvSpPr>
          <p:nvPr>
            <p:ph type="sldImg"/>
          </p:nvPr>
        </p:nvSpPr>
        <p:spPr>
          <a:xfrm>
            <a:off x="1130300" y="674688"/>
            <a:ext cx="4597400" cy="3448050"/>
          </a:xfrm>
          <a:solidFill>
            <a:srgbClr val="FFFFFF"/>
          </a:solidFill>
          <a:ln/>
        </p:spPr>
      </p:sp>
      <p:sp>
        <p:nvSpPr>
          <p:cNvPr id="279555"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0928F0C-6AF7-4D4E-93BC-F18258356DEC}" type="slidenum">
              <a:rPr lang="en-US" sz="1200">
                <a:solidFill>
                  <a:srgbClr val="000000"/>
                </a:solidFill>
              </a:rPr>
              <a:pPr/>
              <a:t>54</a:t>
            </a:fld>
            <a:endParaRPr lang="en-US" sz="1200">
              <a:solidFill>
                <a:srgbClr val="000000"/>
              </a:solidFill>
            </a:endParaRPr>
          </a:p>
        </p:txBody>
      </p:sp>
      <p:sp>
        <p:nvSpPr>
          <p:cNvPr id="368642" name="Rectangle 2"/>
          <p:cNvSpPr>
            <a:spLocks noGrp="1" noRot="1" noChangeAspect="1" noChangeArrowheads="1"/>
          </p:cNvSpPr>
          <p:nvPr>
            <p:ph type="sldImg"/>
          </p:nvPr>
        </p:nvSpPr>
        <p:spPr>
          <a:xfrm>
            <a:off x="1130300" y="674688"/>
            <a:ext cx="4597400" cy="3448050"/>
          </a:xfrm>
          <a:solidFill>
            <a:srgbClr val="FFFFFF"/>
          </a:solidFill>
          <a:ln/>
        </p:spPr>
      </p:sp>
      <p:sp>
        <p:nvSpPr>
          <p:cNvPr id="281603"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EEB781C-147F-8440-94BE-F55C2C39485C}" type="slidenum">
              <a:rPr lang="en-US" sz="1200">
                <a:solidFill>
                  <a:srgbClr val="000000"/>
                </a:solidFill>
              </a:rPr>
              <a:pPr/>
              <a:t>55</a:t>
            </a:fld>
            <a:endParaRPr lang="en-US" sz="1200">
              <a:solidFill>
                <a:srgbClr val="000000"/>
              </a:solidFill>
            </a:endParaRPr>
          </a:p>
        </p:txBody>
      </p:sp>
      <p:sp>
        <p:nvSpPr>
          <p:cNvPr id="37069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1AA9C3E-0691-6F41-BBB2-F7E8684427EC}" type="slidenum">
              <a:rPr lang="en-US" sz="1200">
                <a:solidFill>
                  <a:srgbClr val="000000"/>
                </a:solidFill>
              </a:rPr>
              <a:pPr/>
              <a:t>56</a:t>
            </a:fld>
            <a:endParaRPr lang="en-US" sz="1200">
              <a:solidFill>
                <a:srgbClr val="000000"/>
              </a:solidFill>
            </a:endParaRPr>
          </a:p>
        </p:txBody>
      </p:sp>
      <p:sp>
        <p:nvSpPr>
          <p:cNvPr id="372738" name="Rectangle 2"/>
          <p:cNvSpPr>
            <a:spLocks noGrp="1" noRot="1" noChangeAspect="1" noChangeArrowheads="1"/>
          </p:cNvSpPr>
          <p:nvPr>
            <p:ph type="sldImg"/>
          </p:nvPr>
        </p:nvSpPr>
        <p:spPr>
          <a:xfrm>
            <a:off x="1130300" y="674688"/>
            <a:ext cx="4597400" cy="3448050"/>
          </a:xfrm>
          <a:solidFill>
            <a:srgbClr val="FFFFFF"/>
          </a:solidFill>
          <a:ln/>
        </p:spPr>
      </p:sp>
      <p:sp>
        <p:nvSpPr>
          <p:cNvPr id="28569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FAE11A0-81EB-A54E-B59F-20A2AFCA52EC}" type="slidenum">
              <a:rPr lang="en-US" sz="1200">
                <a:solidFill>
                  <a:srgbClr val="000000"/>
                </a:solidFill>
              </a:rPr>
              <a:pPr/>
              <a:t>57</a:t>
            </a:fld>
            <a:endParaRPr lang="en-US" sz="1200">
              <a:solidFill>
                <a:srgbClr val="000000"/>
              </a:solidFill>
            </a:endParaRPr>
          </a:p>
        </p:txBody>
      </p:sp>
      <p:sp>
        <p:nvSpPr>
          <p:cNvPr id="374786" name="Rectangle 2"/>
          <p:cNvSpPr>
            <a:spLocks noGrp="1" noRot="1" noChangeAspect="1" noChangeArrowheads="1"/>
          </p:cNvSpPr>
          <p:nvPr>
            <p:ph type="sldImg"/>
          </p:nvPr>
        </p:nvSpPr>
        <p:spPr>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E5C4C1-C985-2944-9981-717E6807D699}" type="slidenum">
              <a:rPr lang="en-US" sz="1200">
                <a:solidFill>
                  <a:srgbClr val="000000"/>
                </a:solidFill>
              </a:rPr>
              <a:pPr/>
              <a:t>58</a:t>
            </a:fld>
            <a:endParaRPr lang="en-US" sz="1200">
              <a:solidFill>
                <a:srgbClr val="000000"/>
              </a:solidFill>
            </a:endParaRPr>
          </a:p>
        </p:txBody>
      </p:sp>
      <p:sp>
        <p:nvSpPr>
          <p:cNvPr id="294914" name="Rectangle 2"/>
          <p:cNvSpPr>
            <a:spLocks noGrp="1" noRot="1" noChangeAspect="1" noChangeArrowheads="1"/>
          </p:cNvSpPr>
          <p:nvPr>
            <p:ph type="sldImg"/>
          </p:nvPr>
        </p:nvSpPr>
        <p:spPr>
          <a:xfrm>
            <a:off x="1131888" y="703263"/>
            <a:ext cx="4586287" cy="3440112"/>
          </a:xfrm>
          <a:solidFill>
            <a:srgbClr val="FFFFFF"/>
          </a:solidFill>
          <a:ln/>
        </p:spPr>
      </p:sp>
      <p:sp>
        <p:nvSpPr>
          <p:cNvPr id="19353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DFE94A2-5F5E-074D-89AB-D9E024FAEC03}" type="slidenum">
              <a:rPr lang="en-US" sz="1200">
                <a:solidFill>
                  <a:srgbClr val="000000"/>
                </a:solidFill>
              </a:rPr>
              <a:pPr/>
              <a:t>60</a:t>
            </a:fld>
            <a:endParaRPr lang="en-US" sz="1200">
              <a:solidFill>
                <a:srgbClr val="000000"/>
              </a:solidFill>
            </a:endParaRPr>
          </a:p>
        </p:txBody>
      </p:sp>
      <p:sp>
        <p:nvSpPr>
          <p:cNvPr id="378882" name="Rectangle 2"/>
          <p:cNvSpPr>
            <a:spLocks noGrp="1" noRot="1" noChangeAspect="1" noChangeArrowheads="1"/>
          </p:cNvSpPr>
          <p:nvPr>
            <p:ph type="sldImg"/>
          </p:nvPr>
        </p:nvSpPr>
        <p:spPr>
          <a:solidFill>
            <a:srgbClr val="FFFFFF"/>
          </a:solidFill>
          <a:ln/>
        </p:spPr>
      </p:sp>
      <p:sp>
        <p:nvSpPr>
          <p:cNvPr id="2918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Slide Image Placeholder 1"/>
          <p:cNvSpPr>
            <a:spLocks noGrp="1" noRot="1" noChangeAspect="1"/>
          </p:cNvSpPr>
          <p:nvPr>
            <p:ph type="sldImg"/>
          </p:nvPr>
        </p:nvSpPr>
        <p:spPr>
          <a:ln/>
        </p:spPr>
      </p:sp>
      <p:sp>
        <p:nvSpPr>
          <p:cNvPr id="4218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dirty="0">
                <a:latin typeface="Times New Roman" charset="0"/>
                <a:ea typeface="ＭＳ Ｐゴシック" charset="0"/>
                <a:cs typeface="ＭＳ Ｐゴシック" charset="0"/>
              </a:rPr>
              <a:t>Our </a:t>
            </a:r>
            <a:r>
              <a:rPr lang="ru-RU"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day</a:t>
            </a:r>
            <a:r>
              <a:rPr lang="ru-RU"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 today beginning at midnight came from the Romans hundreds of years after the Jewish reckoning from evening to evening that is used in Genesis 1.  </a:t>
            </a:r>
            <a:endParaRPr lang="en-US" altLang="zh-CN" dirty="0">
              <a:latin typeface="Times New Roman" charset="0"/>
              <a:ea typeface="ＭＳ Ｐゴシック" charset="0"/>
              <a:cs typeface="ＭＳ Ｐゴシック" charset="0"/>
            </a:endParaRPr>
          </a:p>
        </p:txBody>
      </p:sp>
      <p:sp>
        <p:nvSpPr>
          <p:cNvPr id="4218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6C02B5-C03D-4E49-A293-AA972379C513}" type="slidenum">
              <a:rPr lang="zh-CN" altLang="en-US" sz="1200">
                <a:solidFill>
                  <a:prstClr val="black"/>
                </a:solidFill>
              </a:rPr>
              <a:pPr/>
              <a:t>61</a:t>
            </a:fld>
            <a:endParaRPr lang="en-US" altLang="zh-CN" sz="1200">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B2734BD-A252-0F4E-A76D-C326E2091991}" type="slidenum">
              <a:rPr lang="en-US" sz="1200">
                <a:solidFill>
                  <a:srgbClr val="000000"/>
                </a:solidFill>
              </a:rPr>
              <a:pPr/>
              <a:t>62</a:t>
            </a:fld>
            <a:endParaRPr lang="en-US" sz="1200">
              <a:solidFill>
                <a:srgbClr val="000000"/>
              </a:solidFill>
            </a:endParaRPr>
          </a:p>
        </p:txBody>
      </p:sp>
      <p:sp>
        <p:nvSpPr>
          <p:cNvPr id="382978" name="Rectangle 2"/>
          <p:cNvSpPr>
            <a:spLocks noGrp="1" noRot="1" noChangeAspect="1" noChangeArrowheads="1"/>
          </p:cNvSpPr>
          <p:nvPr>
            <p:ph type="sldImg"/>
          </p:nvPr>
        </p:nvSpPr>
        <p:spPr>
          <a:xfrm>
            <a:off x="1130300" y="674688"/>
            <a:ext cx="4597400" cy="3448050"/>
          </a:xfrm>
          <a:solidFill>
            <a:srgbClr val="FFFFFF"/>
          </a:solidFill>
          <a:ln/>
        </p:spPr>
      </p:sp>
      <p:sp>
        <p:nvSpPr>
          <p:cNvPr id="293891"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one of the most vital questions you can ask. </a:t>
            </a:r>
          </a:p>
          <a:p>
            <a:r>
              <a:rPr lang="en-US" dirty="0"/>
              <a:t>___________</a:t>
            </a:r>
          </a:p>
          <a:p>
            <a:r>
              <a:rPr lang="en-US" dirty="0"/>
              <a:t>OS-01-Gen4-20-slide 27</a:t>
            </a:r>
          </a:p>
          <a:p>
            <a:r>
              <a:rPr lang="en-US"/>
              <a:t>07-Gen 1_Literal_or_Literary_(Rick)-123_ara_oc_v5—slide 64</a:t>
            </a:r>
          </a:p>
          <a:p>
            <a:endParaRPr lang="en-US"/>
          </a:p>
        </p:txBody>
      </p:sp>
      <p:sp>
        <p:nvSpPr>
          <p:cNvPr id="4" name="Slide Number Placeholder 3"/>
          <p:cNvSpPr>
            <a:spLocks noGrp="1"/>
          </p:cNvSpPr>
          <p:nvPr>
            <p:ph type="sldNum" sz="quarter" idx="5"/>
          </p:nvPr>
        </p:nvSpPr>
        <p:spPr/>
        <p:txBody>
          <a:bodyPr/>
          <a:lstStyle/>
          <a:p>
            <a:pPr>
              <a:defRPr/>
            </a:pPr>
            <a:fld id="{BC29589F-C657-604C-B4F0-DA07E38488AE}" type="slidenum">
              <a:rPr lang="en-US" smtClean="0"/>
              <a:pPr>
                <a:defRPr/>
              </a:pPr>
              <a:t>64</a:t>
            </a:fld>
            <a:endParaRPr lang="en-US"/>
          </a:p>
        </p:txBody>
      </p:sp>
    </p:spTree>
    <p:extLst>
      <p:ext uri="{BB962C8B-B14F-4D97-AF65-F5344CB8AC3E}">
        <p14:creationId xmlns:p14="http://schemas.microsoft.com/office/powerpoint/2010/main" val="2189394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E5C4C1-C985-2944-9981-717E6807D699}" type="slidenum">
              <a:rPr lang="en-US" sz="1200">
                <a:solidFill>
                  <a:srgbClr val="000000"/>
                </a:solidFill>
              </a:rPr>
              <a:pPr/>
              <a:t>6</a:t>
            </a:fld>
            <a:endParaRPr lang="en-US" sz="1200">
              <a:solidFill>
                <a:srgbClr val="000000"/>
              </a:solidFill>
            </a:endParaRPr>
          </a:p>
        </p:txBody>
      </p:sp>
      <p:sp>
        <p:nvSpPr>
          <p:cNvPr id="294914" name="Rectangle 2"/>
          <p:cNvSpPr>
            <a:spLocks noGrp="1" noRot="1" noChangeAspect="1" noChangeArrowheads="1"/>
          </p:cNvSpPr>
          <p:nvPr>
            <p:ph type="sldImg"/>
          </p:nvPr>
        </p:nvSpPr>
        <p:spPr>
          <a:xfrm>
            <a:off x="1131888" y="703263"/>
            <a:ext cx="4586287" cy="3440112"/>
          </a:xfrm>
          <a:solidFill>
            <a:srgbClr val="FFFFFF"/>
          </a:solidFill>
          <a:ln/>
        </p:spPr>
      </p:sp>
      <p:sp>
        <p:nvSpPr>
          <p:cNvPr id="19353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866E0B-3301-3B49-A3CA-35F2DFFB9D7A}" type="slidenum">
              <a:rPr lang="zh-CN" altLang="en-US" sz="1200">
                <a:solidFill>
                  <a:prstClr val="black"/>
                </a:solidFill>
              </a:rPr>
              <a:pPr/>
              <a:t>65</a:t>
            </a:fld>
            <a:endParaRPr lang="en-US" altLang="zh-CN" sz="1200">
              <a:solidFill>
                <a:prstClr val="black"/>
              </a:solidFill>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So did death exist before sin?  What do you think?  God said that his creation up to this time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What does it mean that creation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if death existed then</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A174AA-FD93-FD4F-BFB6-CE8D071D4608}" type="slidenum">
              <a:rPr lang="en-US" sz="1200">
                <a:solidFill>
                  <a:srgbClr val="FFFFFF"/>
                </a:solidFill>
              </a:rPr>
              <a:pPr/>
              <a:t>66</a:t>
            </a:fld>
            <a:endParaRPr lang="en-US" sz="1200">
              <a:solidFill>
                <a:srgbClr val="FFFFFF"/>
              </a:solidFill>
            </a:endParaRPr>
          </a:p>
        </p:txBody>
      </p:sp>
      <p:sp>
        <p:nvSpPr>
          <p:cNvPr id="2370562"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 xmlns:ma14="http://schemas.microsoft.com/office/mac/drawingml/2011/main" val="1"/>
            </a:ext>
          </a:extLst>
        </p:spPr>
      </p:sp>
      <p:sp>
        <p:nvSpPr>
          <p:cNvPr id="263171"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a:spcBef>
                <a:spcPct val="0"/>
              </a:spcBef>
            </a:pPr>
            <a:endParaRPr lang="en-US" sz="24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C27452C-0C16-834A-8551-E8FE1238F6BB}" type="slidenum">
              <a:rPr lang="en-US" sz="1200"/>
              <a:pPr/>
              <a:t>67</a:t>
            </a:fld>
            <a:endParaRPr lang="en-US" sz="1200"/>
          </a:p>
        </p:txBody>
      </p:sp>
      <p:sp>
        <p:nvSpPr>
          <p:cNvPr id="406530"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129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14563D4-99D3-E440-9B1C-D7EBDA06B13F}" type="slidenum">
              <a:rPr lang="en-US" sz="1200"/>
              <a:pPr/>
              <a:t>68</a:t>
            </a:fld>
            <a:endParaRPr lang="en-US" sz="1200"/>
          </a:p>
        </p:txBody>
      </p:sp>
      <p:sp>
        <p:nvSpPr>
          <p:cNvPr id="408578"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334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CE6C15-FB9E-FC49-BDB4-F03E8D9219A6}" type="slidenum">
              <a:rPr lang="en-US" sz="1200">
                <a:solidFill>
                  <a:prstClr val="black"/>
                </a:solidFill>
              </a:rPr>
              <a:pPr/>
              <a:t>69</a:t>
            </a:fld>
            <a:endParaRPr lang="en-US" sz="1200">
              <a:solidFill>
                <a:prstClr val="black"/>
              </a:solidFill>
            </a:endParaRPr>
          </a:p>
        </p:txBody>
      </p:sp>
      <p:sp>
        <p:nvSpPr>
          <p:cNvPr id="468994"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8963" name="Rectangle 1027"/>
          <p:cNvSpPr>
            <a:spLocks noGrp="1" noChangeArrowheads="1"/>
          </p:cNvSpPr>
          <p:nvPr>
            <p:ph type="body" idx="1"/>
          </p:nvPr>
        </p:nvSpPr>
        <p:spPr>
          <a:noFill/>
        </p:spPr>
        <p:txBody>
          <a:bodyPr/>
          <a:lstStyle/>
          <a:p>
            <a:r>
              <a:rPr lang="en-US" sz="1600" b="1"/>
              <a:t>Sumerians said that the high god raped the air goddess, resulting in the moon god.</a:t>
            </a:r>
          </a:p>
          <a:p>
            <a:endParaRPr lang="en-US" sz="1600" b="1"/>
          </a:p>
          <a:p>
            <a:r>
              <a:rPr lang="en-US" sz="1600" b="1"/>
              <a:t>Babylonians taught that king of the created gods (Marduk) murdered his mother (Tiamat) and cut her into two halves that became the land and sea (cf. Gen. 1:6-8).  </a:t>
            </a:r>
          </a:p>
          <a:p>
            <a:r>
              <a:rPr lang="en-US" sz="1600" b="1"/>
              <a:t>So the world started from a son murdering his mother!</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1E32DD2-AA49-6A44-AF9A-CBE3222D7E6C}" type="slidenum">
              <a:rPr lang="en-US">
                <a:solidFill>
                  <a:prstClr val="black"/>
                </a:solidFill>
                <a:latin typeface="Calibri"/>
              </a:rPr>
              <a:pPr>
                <a:defRPr/>
              </a:pPr>
              <a:t>71</a:t>
            </a:fld>
            <a:endParaRPr lang="en-US">
              <a:solidFill>
                <a:prstClr val="black"/>
              </a:solidFill>
              <a:latin typeface="Calibri"/>
            </a:endParaRPr>
          </a:p>
        </p:txBody>
      </p:sp>
      <p:sp>
        <p:nvSpPr>
          <p:cNvPr id="42117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211715" name="Rectangle 3"/>
          <p:cNvSpPr>
            <a:spLocks noGrp="1" noChangeArrowheads="1"/>
          </p:cNvSpPr>
          <p:nvPr>
            <p:ph type="body" idx="1"/>
          </p:nvPr>
        </p:nvSpPr>
        <p:spPr/>
        <p:txBody>
          <a:bodyPr/>
          <a:lstStyle/>
          <a:p>
            <a:pPr eaLnBrk="1" hangingPunct="1">
              <a:defRPr/>
            </a:pPr>
            <a:r>
              <a:rPr lang="en-US" dirty="0">
                <a:cs typeface="+mn-cs"/>
              </a:rPr>
              <a:t>Do you recognize these?  Do you know what these are?  They are baby pictures!</a:t>
            </a:r>
          </a:p>
          <a:p>
            <a:pPr eaLnBrk="1" hangingPunct="1">
              <a:defRPr/>
            </a:pPr>
            <a:endParaRPr lang="en-US" dirty="0">
              <a:cs typeface="+mn-cs"/>
            </a:endParaRPr>
          </a:p>
          <a:p>
            <a:pPr eaLnBrk="1" hangingPunct="1">
              <a:defRPr/>
            </a:pPr>
            <a:r>
              <a:rPr lang="en-US" dirty="0"/>
              <a:t>One woman noted, </a:t>
            </a:r>
            <a:r>
              <a:rPr lang="ru-RU" dirty="0"/>
              <a:t>"</a:t>
            </a:r>
            <a:r>
              <a:rPr lang="en-US" dirty="0"/>
              <a:t>Sure God created man before woman, but then again you always make a rough draft before creating the final masterpiece.</a:t>
            </a:r>
            <a:r>
              <a:rPr lang="ru-RU" dirty="0"/>
              <a:t>"</a:t>
            </a:r>
            <a:endParaRPr lang="en-US" dirty="0"/>
          </a:p>
          <a:p>
            <a:pPr eaLnBrk="1" hangingPunct="1">
              <a:defRPr/>
            </a:pPr>
            <a:endParaRPr lang="en-US" dirty="0">
              <a:cs typeface="+mn-cs"/>
            </a:endParaRPr>
          </a:p>
          <a:p>
            <a:pPr eaLnBrk="1" hangingPunct="1">
              <a:defRPr/>
            </a:pPr>
            <a:r>
              <a:rPr lang="en-US" dirty="0">
                <a:cs typeface="+mn-cs"/>
              </a:rPr>
              <a:t>(http://</a:t>
            </a:r>
            <a:r>
              <a:rPr lang="en-US" dirty="0" err="1">
                <a:cs typeface="+mn-cs"/>
              </a:rPr>
              <a:t>cher-homespun.blogspot.sg</a:t>
            </a:r>
            <a:r>
              <a:rPr lang="en-US" dirty="0">
                <a:cs typeface="+mn-cs"/>
              </a:rPr>
              <a:t>/2011/06/firewater-</a:t>
            </a:r>
            <a:r>
              <a:rPr lang="en-US" dirty="0" err="1">
                <a:cs typeface="+mn-cs"/>
              </a:rPr>
              <a:t>friday</a:t>
            </a:r>
            <a:r>
              <a:rPr lang="en-US" dirty="0">
                <a:cs typeface="+mn-cs"/>
              </a:rPr>
              <a:t>-sure-god-created-</a:t>
            </a:r>
            <a:r>
              <a:rPr lang="en-US" dirty="0" err="1">
                <a:cs typeface="+mn-cs"/>
              </a:rPr>
              <a:t>man.html</a:t>
            </a:r>
            <a:r>
              <a:rPr lang="en-US" dirty="0">
                <a:cs typeface="+mn-cs"/>
              </a:rPr>
              <a:t> accessed 15 August 2015)</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2BBB3F-C9E2-C245-B31B-1985436B78ED}" type="slidenum">
              <a:rPr lang="en-US" sz="1200">
                <a:solidFill>
                  <a:prstClr val="black"/>
                </a:solidFill>
              </a:rPr>
              <a:pPr eaLnBrk="1" hangingPunct="1"/>
              <a:t>72</a:t>
            </a:fld>
            <a:endParaRPr lang="en-US" sz="1200">
              <a:solidFill>
                <a:prstClr val="black"/>
              </a:solidFill>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3E8C5B-CD21-6245-8B56-58DB6CF773A0}" type="slidenum">
              <a:rPr lang="zh-CN" altLang="en-US" sz="1200">
                <a:solidFill>
                  <a:prstClr val="black"/>
                </a:solidFill>
              </a:rPr>
              <a:pPr/>
              <a:t>73</a:t>
            </a:fld>
            <a:endParaRPr lang="en-US" altLang="zh-CN" sz="1200">
              <a:solidFill>
                <a:prstClr val="black"/>
              </a:solidFill>
            </a:endParaRPr>
          </a:p>
        </p:txBody>
      </p:sp>
      <p:sp>
        <p:nvSpPr>
          <p:cNvPr id="138242" name="Rectangle 2"/>
          <p:cNvSpPr>
            <a:spLocks noGrp="1" noRot="1" noChangeAspect="1" noChangeArrowheads="1"/>
          </p:cNvSpPr>
          <p:nvPr>
            <p:ph type="sldImg"/>
          </p:nvPr>
        </p:nvSpPr>
        <p:spPr>
          <a:xfrm>
            <a:off x="1130300" y="674688"/>
            <a:ext cx="4597400" cy="3448050"/>
          </a:xfrm>
          <a:solidFill>
            <a:srgbClr val="FFFFFF"/>
          </a:solidFill>
          <a:ln/>
        </p:spPr>
      </p:sp>
      <p:sp>
        <p:nvSpPr>
          <p:cNvPr id="1382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DCF8E2E-721A-0E48-96AA-54D8EA43A931}" type="slidenum">
              <a:rPr lang="en-US" sz="1200">
                <a:solidFill>
                  <a:prstClr val="black"/>
                </a:solidFill>
              </a:rPr>
              <a:pPr eaLnBrk="1" hangingPunct="1"/>
              <a:t>74</a:t>
            </a:fld>
            <a:endParaRPr lang="en-US" sz="1200">
              <a:solidFill>
                <a:prstClr val="black"/>
              </a:solidFill>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8B1CA4-3918-9A45-BC87-D47E6D0CE709}" type="slidenum">
              <a:rPr lang="en-US" sz="1200">
                <a:solidFill>
                  <a:prstClr val="black"/>
                </a:solidFill>
              </a:rPr>
              <a:pPr eaLnBrk="1" hangingPunct="1"/>
              <a:t>75</a:t>
            </a:fld>
            <a:endParaRPr lang="en-US" sz="1200">
              <a:solidFill>
                <a:prstClr val="black"/>
              </a:solidFill>
            </a:endParaRPr>
          </a:p>
        </p:txBody>
      </p:sp>
      <p:sp>
        <p:nvSpPr>
          <p:cNvPr id="165890" name="Rectangle 2"/>
          <p:cNvSpPr>
            <a:spLocks noGrp="1" noRot="1" noChangeAspect="1" noChangeArrowheads="1" noTextEdit="1"/>
          </p:cNvSpPr>
          <p:nvPr>
            <p:ph type="sldImg"/>
          </p:nvPr>
        </p:nvSpPr>
        <p:spPr>
          <a:solidFill>
            <a:srgbClr val="FFFFFF"/>
          </a:solidFill>
          <a:ln/>
        </p:spPr>
      </p:sp>
      <p:sp>
        <p:nvSpPr>
          <p:cNvPr id="165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C1832F-EACF-0D43-B9C0-F3580518FA2D}" type="slidenum">
              <a:rPr lang="en-US" sz="1200">
                <a:solidFill>
                  <a:srgbClr val="000000"/>
                </a:solidFill>
              </a:rPr>
              <a:pPr/>
              <a:t>7</a:t>
            </a:fld>
            <a:endParaRPr lang="en-US" sz="1200">
              <a:solidFill>
                <a:srgbClr val="000000"/>
              </a:solidFill>
            </a:endParaRPr>
          </a:p>
        </p:txBody>
      </p:sp>
      <p:sp>
        <p:nvSpPr>
          <p:cNvPr id="296962" name="Rectangle 2"/>
          <p:cNvSpPr>
            <a:spLocks noGrp="1" noRot="1" noChangeAspect="1" noChangeArrowheads="1"/>
          </p:cNvSpPr>
          <p:nvPr>
            <p:ph type="sldImg"/>
          </p:nvPr>
        </p:nvSpPr>
        <p:spPr>
          <a:xfrm>
            <a:off x="1131888" y="703263"/>
            <a:ext cx="4586287" cy="3440112"/>
          </a:xfrm>
          <a:solidFill>
            <a:srgbClr val="FFFFFF"/>
          </a:solidFill>
          <a:ln/>
        </p:spPr>
      </p:sp>
      <p:sp>
        <p:nvSpPr>
          <p:cNvPr id="19558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endParaRPr lang="en-US">
              <a:latin typeface="Arial"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4EFB6A-ED79-BE4F-84DD-25A2603D9218}" type="slidenum">
              <a:rPr lang="en-US" sz="1200">
                <a:solidFill>
                  <a:prstClr val="black"/>
                </a:solidFill>
              </a:rPr>
              <a:pPr eaLnBrk="1" hangingPunct="1"/>
              <a:t>76</a:t>
            </a:fld>
            <a:endParaRPr lang="en-US" sz="1200">
              <a:solidFill>
                <a:prstClr val="black"/>
              </a:solidFill>
            </a:endParaRPr>
          </a:p>
        </p:txBody>
      </p:sp>
      <p:sp>
        <p:nvSpPr>
          <p:cNvPr id="167938" name="Rectangle 2"/>
          <p:cNvSpPr>
            <a:spLocks noGrp="1" noRot="1" noChangeAspect="1" noChangeArrowheads="1" noTextEdit="1"/>
          </p:cNvSpPr>
          <p:nvPr>
            <p:ph type="sldImg"/>
          </p:nvPr>
        </p:nvSpPr>
        <p:spPr>
          <a:solidFill>
            <a:srgbClr val="FFFFFF"/>
          </a:solidFill>
          <a:ln/>
        </p:spPr>
      </p:sp>
      <p:sp>
        <p:nvSpPr>
          <p:cNvPr id="167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B22464-133E-0447-9193-C962082CA5A5}" type="slidenum">
              <a:rPr lang="en-US" sz="1200">
                <a:solidFill>
                  <a:prstClr val="black"/>
                </a:solidFill>
              </a:rPr>
              <a:pPr eaLnBrk="1" hangingPunct="1"/>
              <a:t>77</a:t>
            </a:fld>
            <a:endParaRPr lang="en-US" sz="1200">
              <a:solidFill>
                <a:prstClr val="black"/>
              </a:solidFill>
            </a:endParaRPr>
          </a:p>
        </p:txBody>
      </p:sp>
      <p:sp>
        <p:nvSpPr>
          <p:cNvPr id="169986" name="Rectangle 2"/>
          <p:cNvSpPr>
            <a:spLocks noGrp="1" noRot="1" noChangeAspect="1" noChangeArrowheads="1" noTextEdit="1"/>
          </p:cNvSpPr>
          <p:nvPr>
            <p:ph type="sldImg"/>
          </p:nvPr>
        </p:nvSpPr>
        <p:spPr>
          <a:solidFill>
            <a:srgbClr val="FFFFFF"/>
          </a:solidFill>
          <a:ln/>
        </p:spPr>
      </p:sp>
      <p:sp>
        <p:nvSpPr>
          <p:cNvPr id="169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09013D-5F38-184B-9EBB-DC1A8BDBD3CD}" type="slidenum">
              <a:rPr lang="en-US" sz="1200">
                <a:solidFill>
                  <a:prstClr val="black"/>
                </a:solidFill>
              </a:rPr>
              <a:pPr eaLnBrk="1" hangingPunct="1"/>
              <a:t>78</a:t>
            </a:fld>
            <a:endParaRPr lang="en-US" sz="1200">
              <a:solidFill>
                <a:prstClr val="black"/>
              </a:solidFill>
            </a:endParaRPr>
          </a:p>
        </p:txBody>
      </p:sp>
      <p:sp>
        <p:nvSpPr>
          <p:cNvPr id="172034" name="Rectangle 2"/>
          <p:cNvSpPr>
            <a:spLocks noGrp="1" noRot="1" noChangeAspect="1" noChangeArrowheads="1" noTextEdit="1"/>
          </p:cNvSpPr>
          <p:nvPr>
            <p:ph type="sldImg"/>
          </p:nvPr>
        </p:nvSpPr>
        <p:spPr>
          <a:solidFill>
            <a:srgbClr val="FFFFFF"/>
          </a:solidFill>
          <a:ln/>
        </p:spPr>
      </p:sp>
      <p:sp>
        <p:nvSpPr>
          <p:cNvPr id="172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2B36854-32F8-1549-83D7-22E166B80F8D}" type="slidenum">
              <a:rPr lang="en-US" sz="1200">
                <a:solidFill>
                  <a:prstClr val="black"/>
                </a:solidFill>
              </a:rPr>
              <a:pPr eaLnBrk="1" hangingPunct="1"/>
              <a:t>79</a:t>
            </a:fld>
            <a:endParaRPr lang="en-US" sz="1200">
              <a:solidFill>
                <a:prstClr val="black"/>
              </a:solidFill>
            </a:endParaRPr>
          </a:p>
        </p:txBody>
      </p:sp>
      <p:sp>
        <p:nvSpPr>
          <p:cNvPr id="174082" name="Rectangle 2"/>
          <p:cNvSpPr>
            <a:spLocks noGrp="1" noRot="1" noChangeAspect="1" noChangeArrowheads="1" noTextEdit="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1F7D6B5-0136-0044-B58B-DFDEA070A61D}" type="slidenum">
              <a:rPr lang="zh-CN" altLang="en-US" sz="1200">
                <a:solidFill>
                  <a:srgbClr val="000000"/>
                </a:solidFill>
              </a:rPr>
              <a:pPr eaLnBrk="1" hangingPunct="1"/>
              <a:t>80</a:t>
            </a:fld>
            <a:endParaRPr lang="en-US" altLang="zh-CN" sz="1200">
              <a:solidFill>
                <a:srgbClr val="000000"/>
              </a:solidFill>
            </a:endParaRPr>
          </a:p>
        </p:txBody>
      </p:sp>
      <p:sp>
        <p:nvSpPr>
          <p:cNvPr id="194562" name="Rectangle 2"/>
          <p:cNvSpPr>
            <a:spLocks noGrp="1" noRot="1" noChangeAspect="1" noChangeArrowheads="1"/>
          </p:cNvSpPr>
          <p:nvPr>
            <p:ph type="sldImg"/>
          </p:nvPr>
        </p:nvSpPr>
        <p:spPr>
          <a:xfrm>
            <a:off x="1130300" y="674688"/>
            <a:ext cx="4597400" cy="3448050"/>
          </a:xfrm>
          <a:solidFill>
            <a:srgbClr val="FFFFFF"/>
          </a:solidFill>
          <a:ln/>
        </p:spPr>
      </p:sp>
      <p:sp>
        <p:nvSpPr>
          <p:cNvPr id="1945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FE69FF8-F85A-E247-9FDF-A06F393352C3}" type="slidenum">
              <a:rPr lang="zh-CN" altLang="en-US" sz="1200">
                <a:solidFill>
                  <a:srgbClr val="000000"/>
                </a:solidFill>
              </a:rPr>
              <a:pPr eaLnBrk="1" hangingPunct="1"/>
              <a:t>81</a:t>
            </a:fld>
            <a:endParaRPr lang="en-US" altLang="zh-CN" sz="1200">
              <a:solidFill>
                <a:srgbClr val="000000"/>
              </a:solidFill>
            </a:endParaRPr>
          </a:p>
        </p:txBody>
      </p:sp>
      <p:sp>
        <p:nvSpPr>
          <p:cNvPr id="196610"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zh-CN" altLang="en-US">
              <a:latin typeface="Times New Roman" charset="0"/>
              <a:ea typeface="ＭＳ Ｐゴシック" charset="0"/>
              <a:cs typeface="ＭＳ Ｐゴシック" charset="0"/>
            </a:endParaRPr>
          </a:p>
        </p:txBody>
      </p:sp>
      <p:sp>
        <p:nvSpPr>
          <p:cNvPr id="196611" name="Rectangle 3"/>
          <p:cNvSpPr>
            <a:spLocks noGrp="1" noRot="1" noChangeAspect="1" noChangeArrowheads="1"/>
          </p:cNvSpPr>
          <p:nvPr>
            <p:ph type="sldImg"/>
          </p:nvPr>
        </p:nvSpPr>
        <p:spPr>
          <a:xfrm>
            <a:off x="1152525" y="692150"/>
            <a:ext cx="4554538" cy="3416300"/>
          </a:xfrm>
          <a:ln w="12700" cap="flat">
            <a:solidFill>
              <a:schemeClr val="tx1"/>
            </a:solidFill>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92ACA1-2FFD-4E43-93CC-087F8E4CE9ED}" type="slidenum">
              <a:rPr lang="en-US" sz="1200">
                <a:solidFill>
                  <a:prstClr val="black"/>
                </a:solidFill>
              </a:rPr>
              <a:pPr eaLnBrk="1" hangingPunct="1"/>
              <a:t>82</a:t>
            </a:fld>
            <a:endParaRPr lang="en-US" sz="1200">
              <a:solidFill>
                <a:prstClr val="black"/>
              </a:solidFill>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83</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84</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85</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F7B752E-DF7A-4145-9D6A-5F62275B18EE}" type="slidenum">
              <a:rPr lang="en-US" sz="1200">
                <a:solidFill>
                  <a:srgbClr val="000000"/>
                </a:solidFill>
              </a:rPr>
              <a:pPr/>
              <a:t>8</a:t>
            </a:fld>
            <a:endParaRPr lang="en-US" sz="1200">
              <a:solidFill>
                <a:srgbClr val="000000"/>
              </a:solidFill>
            </a:endParaRPr>
          </a:p>
        </p:txBody>
      </p:sp>
      <p:sp>
        <p:nvSpPr>
          <p:cNvPr id="299010" name="Rectangle 2"/>
          <p:cNvSpPr>
            <a:spLocks noGrp="1" noRot="1" noChangeAspect="1" noChangeArrowheads="1"/>
          </p:cNvSpPr>
          <p:nvPr>
            <p:ph type="sldImg"/>
          </p:nvPr>
        </p:nvSpPr>
        <p:spPr>
          <a:xfrm>
            <a:off x="1131888" y="703263"/>
            <a:ext cx="4586287" cy="3440112"/>
          </a:xfrm>
          <a:solidFill>
            <a:srgbClr val="FFFFFF"/>
          </a:solidFill>
          <a:ln/>
        </p:spPr>
      </p:sp>
      <p:sp>
        <p:nvSpPr>
          <p:cNvPr id="19763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74D810-EECB-794A-B81B-870F3F78E758}" type="slidenum">
              <a:rPr lang="zh-CN" altLang="en-US" sz="1200">
                <a:solidFill>
                  <a:srgbClr val="000000"/>
                </a:solidFill>
              </a:rPr>
              <a:pPr eaLnBrk="1" hangingPunct="1"/>
              <a:t>86</a:t>
            </a:fld>
            <a:endParaRPr lang="en-US" altLang="zh-CN" sz="1200">
              <a:solidFill>
                <a:srgbClr val="000000"/>
              </a:solidFill>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D486D9-71E7-2549-A535-55CF7CB86B5A}" type="slidenum">
              <a:rPr lang="en-US" sz="1200">
                <a:solidFill>
                  <a:prstClr val="black"/>
                </a:solidFill>
              </a:rPr>
              <a:pPr eaLnBrk="1" hangingPunct="1"/>
              <a:t>87</a:t>
            </a:fld>
            <a:endParaRPr lang="en-US" sz="1200">
              <a:solidFill>
                <a:prstClr val="black"/>
              </a:solidFill>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F08636A-C0E3-2D46-8601-C558B181E4AF}" type="slidenum">
              <a:rPr lang="en-US" sz="1200">
                <a:solidFill>
                  <a:prstClr val="black"/>
                </a:solidFill>
              </a:rPr>
              <a:pPr eaLnBrk="1" hangingPunct="1"/>
              <a:t>88</a:t>
            </a:fld>
            <a:endParaRPr lang="en-US" sz="1200">
              <a:solidFill>
                <a:prstClr val="black"/>
              </a:solidFill>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9A01C9-5F1B-D54A-BFD6-D1988BAFE5E3}" type="slidenum">
              <a:rPr lang="en-US" sz="1200">
                <a:solidFill>
                  <a:prstClr val="black"/>
                </a:solidFill>
              </a:rPr>
              <a:pPr eaLnBrk="1" hangingPunct="1"/>
              <a:t>89</a:t>
            </a:fld>
            <a:endParaRPr lang="en-US" sz="1200">
              <a:solidFill>
                <a:prstClr val="black"/>
              </a:solidFill>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CA068D-ABD7-D84F-9EEC-B6FBF085B666}"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393977746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CE4BDB-4035-374F-9D7C-0A056ED84F14}"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dirty="0">
              <a:latin typeface="Times New Roman" charset="0"/>
            </a:endParaRPr>
          </a:p>
        </p:txBody>
      </p:sp>
    </p:spTree>
    <p:extLst>
      <p:ext uri="{BB962C8B-B14F-4D97-AF65-F5344CB8AC3E}">
        <p14:creationId xmlns:p14="http://schemas.microsoft.com/office/powerpoint/2010/main" val="77554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47E6A-B32B-D840-BABB-882CE9F9B8DD}"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3219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19459" name="Rectangle 3"/>
          <p:cNvSpPr>
            <a:spLocks noGrp="1" noChangeArrowheads="1"/>
          </p:cNvSpPr>
          <p:nvPr>
            <p:ph type="body" idx="1"/>
          </p:nvPr>
        </p:nvSpPr>
        <p:spPr/>
        <p:txBody>
          <a:bodyPr/>
          <a:lstStyle/>
          <a:p>
            <a:pPr eaLnBrk="1" hangingPunct="1">
              <a:defRPr/>
            </a:pPr>
            <a:r>
              <a:rPr lang="en-US" dirty="0">
                <a:cs typeface="+mn-cs"/>
              </a:rPr>
              <a:t>From John Morris, Noah</a:t>
            </a:r>
            <a:r>
              <a:rPr lang="fr-FR" altLang="ja-JP" dirty="0">
                <a:latin typeface="Arial"/>
                <a:cs typeface="+mn-cs"/>
              </a:rPr>
              <a:t>'</a:t>
            </a:r>
            <a:r>
              <a:rPr lang="en-US" dirty="0">
                <a:cs typeface="+mn-cs"/>
              </a:rPr>
              <a:t>s Ark and the Ararat Adventure, p. 10.</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93</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CE6C15-FB9E-FC49-BDB4-F03E8D9219A6}" type="slidenum">
              <a:rPr lang="en-US" sz="1200">
                <a:solidFill>
                  <a:prstClr val="black"/>
                </a:solidFill>
              </a:rPr>
              <a:pPr/>
              <a:t>94</a:t>
            </a:fld>
            <a:endParaRPr lang="en-US" sz="1200">
              <a:solidFill>
                <a:prstClr val="black"/>
              </a:solidFill>
            </a:endParaRPr>
          </a:p>
        </p:txBody>
      </p:sp>
      <p:sp>
        <p:nvSpPr>
          <p:cNvPr id="468994"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8963" name="Rectangle 1027"/>
          <p:cNvSpPr>
            <a:spLocks noGrp="1" noChangeArrowheads="1"/>
          </p:cNvSpPr>
          <p:nvPr>
            <p:ph type="body" idx="1"/>
          </p:nvPr>
        </p:nvSpPr>
        <p:spPr>
          <a:noFill/>
        </p:spPr>
        <p:txBody>
          <a:bodyPr/>
          <a:lstStyle/>
          <a:p>
            <a:r>
              <a:rPr lang="en-US" sz="1600" b="1"/>
              <a:t>Sumerians said that the high god raped the air goddess, resulting in the moon god.</a:t>
            </a:r>
          </a:p>
          <a:p>
            <a:endParaRPr lang="en-US" sz="1600" b="1"/>
          </a:p>
          <a:p>
            <a:r>
              <a:rPr lang="en-US" sz="1600" b="1"/>
              <a:t>Babylonians taught that king of the created gods (Marduk) murdered his mother (Tiamat) and cut her into two halves that became the land and sea (cf. Gen. 1:6-8).  </a:t>
            </a:r>
          </a:p>
          <a:p>
            <a:r>
              <a:rPr lang="en-US" sz="1600" b="1"/>
              <a:t>So the world started from a son murdering his mother!</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FA3054F-1B92-D346-BD01-00119464EC5F}" type="slidenum">
              <a:rPr lang="en-US" sz="1200">
                <a:solidFill>
                  <a:srgbClr val="FFFFFF"/>
                </a:solidFill>
              </a:rPr>
              <a:pPr/>
              <a:t>96</a:t>
            </a:fld>
            <a:endParaRPr lang="en-US" sz="1200">
              <a:solidFill>
                <a:srgbClr val="FFFFFF"/>
              </a:solidFill>
            </a:endParaRPr>
          </a:p>
        </p:txBody>
      </p:sp>
      <p:sp>
        <p:nvSpPr>
          <p:cNvPr id="236851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61123"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2B6C1D-6BAD-E547-8F39-D592296BCB7A}" type="slidenum">
              <a:rPr lang="en-US" sz="1200">
                <a:solidFill>
                  <a:srgbClr val="000000"/>
                </a:solidFill>
              </a:rPr>
              <a:pPr/>
              <a:t>9</a:t>
            </a:fld>
            <a:endParaRPr lang="en-US" sz="1200">
              <a:solidFill>
                <a:srgbClr val="000000"/>
              </a:solidFill>
            </a:endParaRPr>
          </a:p>
        </p:txBody>
      </p:sp>
      <p:sp>
        <p:nvSpPr>
          <p:cNvPr id="301058" name="Rectangle 2"/>
          <p:cNvSpPr>
            <a:spLocks noGrp="1" noRot="1" noChangeAspect="1" noChangeArrowheads="1"/>
          </p:cNvSpPr>
          <p:nvPr>
            <p:ph type="sldImg"/>
          </p:nvPr>
        </p:nvSpPr>
        <p:spPr>
          <a:xfrm>
            <a:off x="1131888" y="703263"/>
            <a:ext cx="4586287" cy="3440112"/>
          </a:xfrm>
          <a:solidFill>
            <a:srgbClr val="FFFFFF"/>
          </a:solidFill>
          <a:ln/>
        </p:spPr>
      </p:sp>
      <p:sp>
        <p:nvSpPr>
          <p:cNvPr id="19968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28352EC-4CD0-CE46-AF0F-50726E7DFC4F}" type="slidenum">
              <a:rPr lang="en-US" sz="1200">
                <a:solidFill>
                  <a:srgbClr val="000000"/>
                </a:solidFill>
              </a:rPr>
              <a:pPr/>
              <a:t>97</a:t>
            </a:fld>
            <a:endParaRPr lang="en-US" sz="1200">
              <a:solidFill>
                <a:srgbClr val="000000"/>
              </a:solidFill>
            </a:endParaRPr>
          </a:p>
        </p:txBody>
      </p:sp>
      <p:sp>
        <p:nvSpPr>
          <p:cNvPr id="362498" name="Rectangle 2"/>
          <p:cNvSpPr>
            <a:spLocks noGrp="1" noRot="1" noChangeAspect="1" noChangeArrowheads="1"/>
          </p:cNvSpPr>
          <p:nvPr>
            <p:ph type="sldImg"/>
          </p:nvPr>
        </p:nvSpPr>
        <p:spPr>
          <a:xfrm>
            <a:off x="1130300" y="674688"/>
            <a:ext cx="4597400" cy="3448050"/>
          </a:xfrm>
          <a:solidFill>
            <a:srgbClr val="FFFFFF"/>
          </a:solidFill>
          <a:ln/>
        </p:spPr>
      </p:sp>
      <p:sp>
        <p:nvSpPr>
          <p:cNvPr id="18329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04094A-ED79-B74B-B825-75B84E455D08}" type="slidenum">
              <a:rPr lang="en-US" sz="1200">
                <a:solidFill>
                  <a:srgbClr val="FFFFFF"/>
                </a:solidFill>
              </a:rPr>
              <a:pPr/>
              <a:t>98</a:t>
            </a:fld>
            <a:endParaRPr lang="en-US" sz="1200">
              <a:solidFill>
                <a:srgbClr val="FFFFFF"/>
              </a:solidFill>
            </a:endParaRPr>
          </a:p>
        </p:txBody>
      </p:sp>
      <p:sp>
        <p:nvSpPr>
          <p:cNvPr id="227430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7101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97E60A-C284-694C-A041-06DA03F17F02}" type="slidenum">
              <a:rPr lang="en-US" sz="1200">
                <a:solidFill>
                  <a:prstClr val="black"/>
                </a:solidFill>
              </a:rPr>
              <a:pPr eaLnBrk="1" hangingPunct="1"/>
              <a:t>99</a:t>
            </a:fld>
            <a:endParaRPr lang="en-US" sz="1200">
              <a:solidFill>
                <a:prstClr val="black"/>
              </a:solidFill>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See Clifford Wilson, </a:t>
            </a:r>
            <a:r>
              <a:rPr lang="en-US" altLang="ja-JP" i="1">
                <a:latin typeface="Times New Roman" charset="0"/>
                <a:ea typeface="ＭＳ Ｐゴシック" charset="0"/>
                <a:cs typeface="ＭＳ Ｐゴシック" charset="0"/>
              </a:rPr>
              <a:t>The Stones Sill Shout,</a:t>
            </a:r>
            <a:r>
              <a:rPr lang="en-US" altLang="ja-JP">
                <a:latin typeface="Times New Roman" charset="0"/>
                <a:ea typeface="ＭＳ Ｐゴシック" charset="0"/>
                <a:cs typeface="ＭＳ Ｐゴシック" charset="0"/>
              </a:rPr>
              <a:t> 25 and Arnold/Beyer,</a:t>
            </a:r>
            <a:r>
              <a:rPr lang="en-US" altLang="ja-JP" i="1">
                <a:latin typeface="Times New Roman" charset="0"/>
                <a:ea typeface="ＭＳ Ｐゴシック" charset="0"/>
                <a:cs typeface="ＭＳ Ｐゴシック" charset="0"/>
              </a:rPr>
              <a:t> Readings from the ANE,</a:t>
            </a:r>
            <a:r>
              <a:rPr lang="en-US" altLang="ja-JP">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153FEE-A79C-E343-A9A6-EF75F8F402E1}" type="slidenum">
              <a:rPr lang="en-US" sz="1200">
                <a:solidFill>
                  <a:prstClr val="black"/>
                </a:solidFill>
              </a:rPr>
              <a:pPr eaLnBrk="1" hangingPunct="1"/>
              <a:t>100</a:t>
            </a:fld>
            <a:endParaRPr lang="en-US" sz="1200">
              <a:solidFill>
                <a:prstClr val="black"/>
              </a:solidFill>
            </a:endParaRPr>
          </a:p>
        </p:txBody>
      </p:sp>
      <p:sp>
        <p:nvSpPr>
          <p:cNvPr id="192514" name="Rectangle 2"/>
          <p:cNvSpPr>
            <a:spLocks noGrp="1" noRot="1" noChangeAspect="1" noChangeArrowheads="1" noTextEdit="1"/>
          </p:cNvSpPr>
          <p:nvPr>
            <p:ph type="sldImg"/>
          </p:nvPr>
        </p:nvSpPr>
        <p:spPr>
          <a:solidFill>
            <a:srgbClr val="FFFFFF"/>
          </a:solidFill>
          <a:ln/>
        </p:spPr>
      </p:sp>
      <p:sp>
        <p:nvSpPr>
          <p:cNvPr id="19251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See Clifford Wilson, </a:t>
            </a:r>
            <a:r>
              <a:rPr lang="ru-RU" altLang="ja-JP">
                <a:latin typeface="Times New Roman" charset="0"/>
                <a:ea typeface="ＭＳ Ｐゴシック" charset="0"/>
                <a:cs typeface="ＭＳ Ｐゴシック" charset="0"/>
              </a:rPr>
              <a:t>"</a:t>
            </a:r>
            <a:r>
              <a:rPr lang="en-US" altLang="ja-JP" i="1">
                <a:latin typeface="Times New Roman" charset="0"/>
                <a:ea typeface="ＭＳ Ｐゴシック" charset="0"/>
                <a:cs typeface="ＭＳ Ｐゴシック" charset="0"/>
              </a:rPr>
              <a:t>The Stones Sill Shout p. 25 and Arnold/Beyer, </a:t>
            </a:r>
            <a:r>
              <a:rPr lang="ru-RU" altLang="ja-JP" i="1">
                <a:latin typeface="Times New Roman" charset="0"/>
                <a:ea typeface="ＭＳ Ｐゴシック" charset="0"/>
                <a:cs typeface="ＭＳ Ｐゴシック" charset="0"/>
              </a:rPr>
              <a:t>"</a:t>
            </a:r>
            <a:r>
              <a:rPr lang="en-US" altLang="ja-JP" i="1">
                <a:latin typeface="Times New Roman" charset="0"/>
                <a:ea typeface="ＭＳ Ｐゴシック" charset="0"/>
                <a:cs typeface="ＭＳ Ｐゴシック" charset="0"/>
              </a:rPr>
              <a:t>Readings from the ANE,</a:t>
            </a:r>
            <a:r>
              <a:rPr lang="ru-RU" altLang="ja-JP" i="1">
                <a:latin typeface="Times New Roman" charset="0"/>
                <a:ea typeface="ＭＳ Ｐゴシック" charset="0"/>
                <a:cs typeface="ＭＳ Ｐゴシック" charset="0"/>
              </a:rPr>
              <a:t>"</a:t>
            </a:r>
            <a:r>
              <a:rPr lang="en-US" altLang="ja-JP" i="1">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97E60A-C284-694C-A041-06DA03F17F02}" type="slidenum">
              <a:rPr lang="en-US" sz="1200">
                <a:solidFill>
                  <a:prstClr val="black"/>
                </a:solidFill>
              </a:rPr>
              <a:pPr eaLnBrk="1" hangingPunct="1"/>
              <a:t>101</a:t>
            </a:fld>
            <a:endParaRPr lang="en-US" sz="1200">
              <a:solidFill>
                <a:prstClr val="black"/>
              </a:solidFill>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See Clifford Wilson, </a:t>
            </a:r>
            <a:r>
              <a:rPr lang="en-US" altLang="ja-JP" i="1">
                <a:latin typeface="Times New Roman" charset="0"/>
                <a:ea typeface="ＭＳ Ｐゴシック" charset="0"/>
                <a:cs typeface="ＭＳ Ｐゴシック" charset="0"/>
              </a:rPr>
              <a:t>The Stones Sill Shout,</a:t>
            </a:r>
            <a:r>
              <a:rPr lang="en-US" altLang="ja-JP">
                <a:latin typeface="Times New Roman" charset="0"/>
                <a:ea typeface="ＭＳ Ｐゴシック" charset="0"/>
                <a:cs typeface="ＭＳ Ｐゴシック" charset="0"/>
              </a:rPr>
              <a:t> 25 and Arnold/Beyer,</a:t>
            </a:r>
            <a:r>
              <a:rPr lang="en-US" altLang="ja-JP" i="1">
                <a:latin typeface="Times New Roman" charset="0"/>
                <a:ea typeface="ＭＳ Ｐゴシック" charset="0"/>
                <a:cs typeface="ＭＳ Ｐゴシック" charset="0"/>
              </a:rPr>
              <a:t> Readings from the ANE,</a:t>
            </a:r>
            <a:r>
              <a:rPr lang="en-US" altLang="ja-JP">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90D2AB0-CDA8-3C49-B0C2-E2E8DA6F4395}" type="slidenum">
              <a:rPr lang="zh-CN" altLang="en-US" sz="1200">
                <a:solidFill>
                  <a:prstClr val="black"/>
                </a:solidFill>
              </a:rPr>
              <a:pPr/>
              <a:t>102</a:t>
            </a:fld>
            <a:endParaRPr lang="en-US" altLang="zh-CN" sz="1200">
              <a:solidFill>
                <a:prstClr val="black"/>
              </a:solidFill>
            </a:endParaRPr>
          </a:p>
        </p:txBody>
      </p:sp>
      <p:sp>
        <p:nvSpPr>
          <p:cNvPr id="401410" name="Rectangle 2"/>
          <p:cNvSpPr>
            <a:spLocks noGrp="1" noRot="1" noChangeAspect="1" noChangeArrowheads="1" noTextEdit="1"/>
          </p:cNvSpPr>
          <p:nvPr>
            <p:ph type="sldImg"/>
          </p:nvPr>
        </p:nvSpPr>
        <p:spPr>
          <a:ln/>
        </p:spPr>
      </p:sp>
      <p:sp>
        <p:nvSpPr>
          <p:cNvPr id="401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marL="0" indent="0">
              <a:buNone/>
            </a:pPr>
            <a:endParaRPr lang="en-US" sz="1200" dirty="0"/>
          </a:p>
        </p:txBody>
      </p:sp>
      <p:sp>
        <p:nvSpPr>
          <p:cNvPr id="7813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9A7EA7-73BD-CE45-9B35-B662A4D64E3F}" type="slidenum">
              <a:rPr lang="en-GB" sz="1200">
                <a:solidFill>
                  <a:prstClr val="white"/>
                </a:solidFill>
              </a:rPr>
              <a:pPr/>
              <a:t>103</a:t>
            </a:fld>
            <a:endParaRPr lang="en-GB" sz="1200">
              <a:solidFill>
                <a:prstClr val="white"/>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D116BB5-07E3-3E4E-B822-E09C2BA3DF14}" type="slidenum">
              <a:rPr lang="en-US" sz="1200">
                <a:solidFill>
                  <a:srgbClr val="FFFFFF"/>
                </a:solidFill>
              </a:rPr>
              <a:pPr/>
              <a:t>104</a:t>
            </a:fld>
            <a:endParaRPr lang="en-US" sz="1200">
              <a:solidFill>
                <a:srgbClr val="FFFFFF"/>
              </a:solidFill>
            </a:endParaRPr>
          </a:p>
        </p:txBody>
      </p:sp>
      <p:sp>
        <p:nvSpPr>
          <p:cNvPr id="236441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570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spcBef>
                <a:spcPct val="0"/>
              </a:spcBef>
            </a:pPr>
            <a:endParaRPr lang="en-US" sz="240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B53450-3CA1-D447-AD62-CB6B4C0029F1}" type="slidenum">
              <a:rPr lang="en-US" sz="1200"/>
              <a:pPr/>
              <a:t>105</a:t>
            </a:fld>
            <a:endParaRPr lang="en-US" sz="1200"/>
          </a:p>
        </p:txBody>
      </p:sp>
      <p:sp>
        <p:nvSpPr>
          <p:cNvPr id="414722"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0515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85595A-FDA0-8B44-B2F1-1FDB64E1C3B6}" type="slidenum">
              <a:rPr lang="en-US" sz="1200"/>
              <a:pPr/>
              <a:t>106</a:t>
            </a:fld>
            <a:endParaRPr lang="en-US" sz="1200"/>
          </a:p>
        </p:txBody>
      </p:sp>
      <p:sp>
        <p:nvSpPr>
          <p:cNvPr id="402434"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0925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8595146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9791565"/>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89825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33758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2627646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132641"/>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09835270"/>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950785"/>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2191955"/>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29923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858295"/>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3703565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2673218"/>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41028362"/>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8723457"/>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873625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E30042-E1C1-9645-800A-6E112AAEDE6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7486590"/>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BD9658-904D-ED4B-9ED2-E2E99F7CC59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06492516"/>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D89A17-8E24-154F-9BA5-2C734FBE6CD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52551496"/>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877D03-953E-144E-AA2E-189DEDB3272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00854954"/>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8D37DA-5656-C648-B58B-4D1ADC9AE0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46624494"/>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BB3E9F-681E-9D46-8A57-054F86C60B8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13645996"/>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395EA8-4ACC-2B4A-BA5F-0E1B6766583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83393889"/>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E30042-E1C1-9645-800A-6E112AAEDE6E}" type="slidenum">
              <a:rPr lang="en-US"/>
              <a:pPr>
                <a:defRPr/>
              </a:pPr>
              <a:t>‹#›</a:t>
            </a:fld>
            <a:endParaRPr lang="en-US"/>
          </a:p>
        </p:txBody>
      </p:sp>
    </p:spTree>
    <p:extLst>
      <p:ext uri="{BB962C8B-B14F-4D97-AF65-F5344CB8AC3E}">
        <p14:creationId xmlns:p14="http://schemas.microsoft.com/office/powerpoint/2010/main" val="1492720887"/>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1124E0-4607-4041-B58D-FE24F2A211A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98548875"/>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E3FFEC-630F-A14E-B0B0-98DAD4345BF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046746925"/>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2A236B-A67D-3A41-A574-003E698AAC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95317898"/>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F1BB8E-C50A-274E-A912-2C10B3282E6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42332037"/>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grpSp>
      </p:grpSp>
      <p:sp>
        <p:nvSpPr>
          <p:cNvPr id="1559705"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559706"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683DFFAB-3BA7-124D-9640-93E6C5294B89}" type="slidenum">
              <a:rPr lang="en-US"/>
              <a:pPr>
                <a:defRPr/>
              </a:pPr>
              <a:t>‹#›</a:t>
            </a:fld>
            <a:endParaRPr lang="en-US"/>
          </a:p>
        </p:txBody>
      </p:sp>
    </p:spTree>
    <p:extLst>
      <p:ext uri="{BB962C8B-B14F-4D97-AF65-F5344CB8AC3E}">
        <p14:creationId xmlns:p14="http://schemas.microsoft.com/office/powerpoint/2010/main" val="14535731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252B4381-BB5B-A34B-AB8A-57389A5046A2}"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420173746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8CA059A5-6E51-A748-9BE3-04AA931B2B58}"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37621312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653968A1-1064-4C4E-8AD9-4C5BD1D116B3}"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36126219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pPr>
              <a:defRPr/>
            </a:pPr>
            <a:fld id="{49CC0AEA-3887-F643-9A5C-2C317CA87272}"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417400321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D0E1DE3E-33CD-A045-9683-03230842006B}"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1717083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BD9658-904D-ED4B-9ED2-E2E99F7CC593}" type="slidenum">
              <a:rPr lang="en-US"/>
              <a:pPr>
                <a:defRPr/>
              </a:pPr>
              <a:t>‹#›</a:t>
            </a:fld>
            <a:endParaRPr lang="en-US"/>
          </a:p>
        </p:txBody>
      </p:sp>
    </p:spTree>
    <p:extLst>
      <p:ext uri="{BB962C8B-B14F-4D97-AF65-F5344CB8AC3E}">
        <p14:creationId xmlns:p14="http://schemas.microsoft.com/office/powerpoint/2010/main" val="1248125058"/>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A9102E2B-EC48-9F40-8B67-11848D7D90C0}"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634479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E2CBE53D-B687-2F43-96C9-4DAB9042B036}"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191581226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EC244A1D-744E-3849-A304-7767DB1953F2}"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12439960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6ABBF47D-0AC7-A846-9099-B205C538E74A}"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16972366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F8400753-29F6-9248-97C4-26830840FCE7}"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401936284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571799"/>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496256"/>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4042049"/>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8399700"/>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826229"/>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D89A17-8E24-154F-9BA5-2C734FBE6CD8}" type="slidenum">
              <a:rPr lang="en-US"/>
              <a:pPr>
                <a:defRPr/>
              </a:pPr>
              <a:t>‹#›</a:t>
            </a:fld>
            <a:endParaRPr lang="en-US"/>
          </a:p>
        </p:txBody>
      </p:sp>
    </p:spTree>
    <p:extLst>
      <p:ext uri="{BB962C8B-B14F-4D97-AF65-F5344CB8AC3E}">
        <p14:creationId xmlns:p14="http://schemas.microsoft.com/office/powerpoint/2010/main" val="1848067673"/>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2885625"/>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4433822"/>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0123742"/>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2553748"/>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7014191"/>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0460399"/>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5476266"/>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p>
        </p:txBody>
      </p:sp>
      <p:sp>
        <p:nvSpPr>
          <p:cNvPr id="3" name="Rectangle 155"/>
          <p:cNvSpPr>
            <a:spLocks noGrp="1" noChangeArrowheads="1"/>
          </p:cNvSpPr>
          <p:nvPr>
            <p:ph type="ftr" sz="quarter" idx="11"/>
          </p:nvPr>
        </p:nvSpPr>
        <p:spPr/>
        <p:txBody>
          <a:bodyPr/>
          <a:lstStyle>
            <a:lvl1pPr>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a:latin typeface="Comic Sans MS" charset="0"/>
              </a:defRPr>
            </a:lvl1pPr>
          </a:lstStyle>
          <a:p>
            <a:pPr>
              <a:defRPr/>
            </a:pPr>
            <a:fld id="{DBABF5E7-F097-F946-9182-EA523282EADF}" type="slidenum">
              <a:rPr lang="en-US"/>
              <a:pPr>
                <a:defRPr/>
              </a:pPr>
              <a:t>‹#›</a:t>
            </a:fld>
            <a:endParaRPr lang="en-US"/>
          </a:p>
        </p:txBody>
      </p:sp>
    </p:spTree>
    <p:extLst>
      <p:ext uri="{BB962C8B-B14F-4D97-AF65-F5344CB8AC3E}">
        <p14:creationId xmlns:p14="http://schemas.microsoft.com/office/powerpoint/2010/main" val="190277995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1/7/24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75302048"/>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1/7/24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904769343"/>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877D03-953E-144E-AA2E-189DEDB32721}" type="slidenum">
              <a:rPr lang="en-US"/>
              <a:pPr>
                <a:defRPr/>
              </a:pPr>
              <a:t>‹#›</a:t>
            </a:fld>
            <a:endParaRPr lang="en-US"/>
          </a:p>
        </p:txBody>
      </p:sp>
    </p:spTree>
    <p:extLst>
      <p:ext uri="{BB962C8B-B14F-4D97-AF65-F5344CB8AC3E}">
        <p14:creationId xmlns:p14="http://schemas.microsoft.com/office/powerpoint/2010/main" val="2155886008"/>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1/7/24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700433872"/>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1/7/24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063338252"/>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1/7/24</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710695849"/>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1/7/24</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460774567"/>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1/7/24</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789372445"/>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1/7/24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082184676"/>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1/7/24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758508340"/>
      </p:ext>
    </p:extLst>
  </p:cSld>
  <p:clrMapOvr>
    <a:masterClrMapping/>
  </p:clrMapOvr>
  <p:transitio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1/7/24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856983276"/>
      </p:ext>
    </p:extLst>
  </p:cSld>
  <p:clrMapOvr>
    <a:masterClrMapping/>
  </p:clrMapOvr>
  <p:transition spd="med">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1/7/24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114341620"/>
      </p:ext>
    </p:extLst>
  </p:cSld>
  <p:clrMapOvr>
    <a:masterClrMapping/>
  </p:clrMapOvr>
  <p:transitio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1/7/24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150953355"/>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58D37DA-5656-C648-B58B-4D1ADC9AE038}" type="slidenum">
              <a:rPr lang="en-US"/>
              <a:pPr>
                <a:defRPr/>
              </a:pPr>
              <a:t>‹#›</a:t>
            </a:fld>
            <a:endParaRPr lang="en-US"/>
          </a:p>
        </p:txBody>
      </p:sp>
    </p:spTree>
    <p:extLst>
      <p:ext uri="{BB962C8B-B14F-4D97-AF65-F5344CB8AC3E}">
        <p14:creationId xmlns:p14="http://schemas.microsoft.com/office/powerpoint/2010/main" val="3565818366"/>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7115310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342088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0500366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0758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989183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1022838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44527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1437202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0759117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7450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2BB3E9F-681E-9D46-8A57-054F86C60B81}" type="slidenum">
              <a:rPr lang="en-US"/>
              <a:pPr>
                <a:defRPr/>
              </a:pPr>
              <a:t>‹#›</a:t>
            </a:fld>
            <a:endParaRPr lang="en-US"/>
          </a:p>
        </p:txBody>
      </p:sp>
    </p:spTree>
    <p:extLst>
      <p:ext uri="{BB962C8B-B14F-4D97-AF65-F5344CB8AC3E}">
        <p14:creationId xmlns:p14="http://schemas.microsoft.com/office/powerpoint/2010/main" val="4224543224"/>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824452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645309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75679814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06769421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42875984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97442170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43789705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49195988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66993178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651044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9395EA8-4ACC-2B4A-BA5F-0E1B67665832}" type="slidenum">
              <a:rPr lang="en-US"/>
              <a:pPr>
                <a:defRPr/>
              </a:pPr>
              <a:t>‹#›</a:t>
            </a:fld>
            <a:endParaRPr lang="en-US"/>
          </a:p>
        </p:txBody>
      </p:sp>
    </p:spTree>
    <p:extLst>
      <p:ext uri="{BB962C8B-B14F-4D97-AF65-F5344CB8AC3E}">
        <p14:creationId xmlns:p14="http://schemas.microsoft.com/office/powerpoint/2010/main" val="1794072844"/>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60490912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5224340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00378555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spcBef>
                  <a:spcPct val="50000"/>
                </a:spcBef>
                <a:defRPr/>
              </a:pPr>
              <a:endParaRPr lang="en-US" sz="2800" b="1">
                <a:solidFill>
                  <a:srgbClr val="000000"/>
                </a:solidFill>
              </a:endParaRPr>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spcBef>
                  <a:spcPct val="50000"/>
                </a:spcBef>
                <a:defRPr/>
              </a:pPr>
              <a:endParaRPr lang="en-US" sz="2800" b="1">
                <a:solidFill>
                  <a:srgbClr val="000000"/>
                </a:solidFill>
              </a:endParaRPr>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spcBef>
                  <a:spcPct val="50000"/>
                </a:spcBef>
                <a:defRPr/>
              </a:pPr>
              <a:endParaRPr lang="en-US" sz="2800" b="1">
                <a:solidFill>
                  <a:srgbClr val="000000"/>
                </a:solidFill>
              </a:endParaRPr>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spcBef>
                  <a:spcPct val="50000"/>
                </a:spcBef>
                <a:defRPr/>
              </a:pPr>
              <a:endParaRPr lang="en-US" sz="2800" b="1">
                <a:solidFill>
                  <a:srgbClr val="000000"/>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endParaRPr>
            </a:p>
          </p:txBody>
        </p:sp>
      </p:grpSp>
      <p:sp>
        <p:nvSpPr>
          <p:cNvPr id="2268170"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en-US" noProof="0"/>
              <a:t>Click to edit Master title style</a:t>
            </a:r>
          </a:p>
        </p:txBody>
      </p:sp>
      <p:sp>
        <p:nvSpPr>
          <p:cNvPr id="226817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2" name="Rectangle 12"/>
          <p:cNvSpPr>
            <a:spLocks noGrp="1" noChangeArrowheads="1"/>
          </p:cNvSpPr>
          <p:nvPr>
            <p:ph type="dt" sz="quarter" idx="10"/>
          </p:nvPr>
        </p:nvSpPr>
        <p:spPr/>
        <p:txBody>
          <a:bodyPr/>
          <a:lstStyle>
            <a:lvl1pPr>
              <a:defRPr>
                <a:cs typeface="ＭＳ Ｐゴシック" charset="0"/>
              </a:defRPr>
            </a:lvl1pPr>
          </a:lstStyle>
          <a:p>
            <a:pPr>
              <a:defRPr/>
            </a:pPr>
            <a:endParaRPr lang="en-US"/>
          </a:p>
        </p:txBody>
      </p:sp>
      <p:sp>
        <p:nvSpPr>
          <p:cNvPr id="13" name="Rectangle 13"/>
          <p:cNvSpPr>
            <a:spLocks noGrp="1" noChangeArrowheads="1"/>
          </p:cNvSpPr>
          <p:nvPr>
            <p:ph type="ftr" sz="quarter" idx="11"/>
          </p:nvPr>
        </p:nvSpPr>
        <p:spPr/>
        <p:txBody>
          <a:bodyPr/>
          <a:lstStyle>
            <a:lvl1pPr algn="l">
              <a:defRPr>
                <a:cs typeface="ＭＳ Ｐゴシック" charset="0"/>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cs typeface="ＭＳ Ｐゴシック" charset="0"/>
              </a:defRPr>
            </a:lvl1pPr>
          </a:lstStyle>
          <a:p>
            <a:pPr>
              <a:defRPr/>
            </a:pPr>
            <a:fld id="{9BBC1128-6F9E-304A-BC85-AAA8F41AB744}" type="slidenum">
              <a:rPr lang="en-US"/>
              <a:pPr>
                <a:defRPr/>
              </a:pPr>
              <a:t>‹#›</a:t>
            </a:fld>
            <a:endParaRPr lang="en-US"/>
          </a:p>
        </p:txBody>
      </p:sp>
    </p:spTree>
    <p:extLst>
      <p:ext uri="{BB962C8B-B14F-4D97-AF65-F5344CB8AC3E}">
        <p14:creationId xmlns:p14="http://schemas.microsoft.com/office/powerpoint/2010/main" val="117891067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C603FB7F-C420-0946-9F1F-1AC3099A5D19}" type="slidenum">
              <a:rPr lang="en-US"/>
              <a:pPr>
                <a:defRPr/>
              </a:pPr>
              <a:t>‹#›</a:t>
            </a:fld>
            <a:endParaRPr lang="en-US"/>
          </a:p>
        </p:txBody>
      </p:sp>
    </p:spTree>
    <p:extLst>
      <p:ext uri="{BB962C8B-B14F-4D97-AF65-F5344CB8AC3E}">
        <p14:creationId xmlns:p14="http://schemas.microsoft.com/office/powerpoint/2010/main" val="362837472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91D0D252-2C32-5F4C-9E0D-AA44296000E3}" type="slidenum">
              <a:rPr lang="en-US"/>
              <a:pPr>
                <a:defRPr/>
              </a:pPr>
              <a:t>‹#›</a:t>
            </a:fld>
            <a:endParaRPr lang="en-US"/>
          </a:p>
        </p:txBody>
      </p:sp>
    </p:spTree>
    <p:extLst>
      <p:ext uri="{BB962C8B-B14F-4D97-AF65-F5344CB8AC3E}">
        <p14:creationId xmlns:p14="http://schemas.microsoft.com/office/powerpoint/2010/main" val="166191878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6FAFEA34-562A-0647-BCD1-CCE090D6E836}" type="slidenum">
              <a:rPr lang="en-US"/>
              <a:pPr>
                <a:defRPr/>
              </a:pPr>
              <a:t>‹#›</a:t>
            </a:fld>
            <a:endParaRPr lang="en-US"/>
          </a:p>
        </p:txBody>
      </p:sp>
    </p:spTree>
    <p:extLst>
      <p:ext uri="{BB962C8B-B14F-4D97-AF65-F5344CB8AC3E}">
        <p14:creationId xmlns:p14="http://schemas.microsoft.com/office/powerpoint/2010/main" val="219258495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10FF464B-B386-644F-A2D1-6E4906C354FF}" type="slidenum">
              <a:rPr lang="en-US"/>
              <a:pPr>
                <a:defRPr/>
              </a:pPr>
              <a:t>‹#›</a:t>
            </a:fld>
            <a:endParaRPr lang="en-US"/>
          </a:p>
        </p:txBody>
      </p:sp>
    </p:spTree>
    <p:extLst>
      <p:ext uri="{BB962C8B-B14F-4D97-AF65-F5344CB8AC3E}">
        <p14:creationId xmlns:p14="http://schemas.microsoft.com/office/powerpoint/2010/main" val="202271070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2426CEA9-06D0-0C4A-B631-1488B9E4B665}" type="slidenum">
              <a:rPr lang="en-US"/>
              <a:pPr>
                <a:defRPr/>
              </a:pPr>
              <a:t>‹#›</a:t>
            </a:fld>
            <a:endParaRPr lang="en-US"/>
          </a:p>
        </p:txBody>
      </p:sp>
    </p:spTree>
    <p:extLst>
      <p:ext uri="{BB962C8B-B14F-4D97-AF65-F5344CB8AC3E}">
        <p14:creationId xmlns:p14="http://schemas.microsoft.com/office/powerpoint/2010/main" val="359000347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E38AC6D4-5918-604B-89B9-98152724B319}" type="slidenum">
              <a:rPr lang="en-US"/>
              <a:pPr>
                <a:defRPr/>
              </a:pPr>
              <a:t>‹#›</a:t>
            </a:fld>
            <a:endParaRPr lang="en-US"/>
          </a:p>
        </p:txBody>
      </p:sp>
    </p:spTree>
    <p:extLst>
      <p:ext uri="{BB962C8B-B14F-4D97-AF65-F5344CB8AC3E}">
        <p14:creationId xmlns:p14="http://schemas.microsoft.com/office/powerpoint/2010/main" val="4259326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1124E0-4607-4041-B58D-FE24F2A211AB}" type="slidenum">
              <a:rPr lang="en-US"/>
              <a:pPr>
                <a:defRPr/>
              </a:pPr>
              <a:t>‹#›</a:t>
            </a:fld>
            <a:endParaRPr lang="en-US"/>
          </a:p>
        </p:txBody>
      </p:sp>
    </p:spTree>
    <p:extLst>
      <p:ext uri="{BB962C8B-B14F-4D97-AF65-F5344CB8AC3E}">
        <p14:creationId xmlns:p14="http://schemas.microsoft.com/office/powerpoint/2010/main" val="2735755244"/>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C3B8800E-9935-8B4A-BC2A-D39BA1956A07}" type="slidenum">
              <a:rPr lang="en-US"/>
              <a:pPr>
                <a:defRPr/>
              </a:pPr>
              <a:t>‹#›</a:t>
            </a:fld>
            <a:endParaRPr lang="en-US"/>
          </a:p>
        </p:txBody>
      </p:sp>
    </p:spTree>
    <p:extLst>
      <p:ext uri="{BB962C8B-B14F-4D97-AF65-F5344CB8AC3E}">
        <p14:creationId xmlns:p14="http://schemas.microsoft.com/office/powerpoint/2010/main" val="21309423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D888F464-7A78-944F-B65D-77553E19237A}" type="slidenum">
              <a:rPr lang="en-US"/>
              <a:pPr>
                <a:defRPr/>
              </a:pPr>
              <a:t>‹#›</a:t>
            </a:fld>
            <a:endParaRPr lang="en-US"/>
          </a:p>
        </p:txBody>
      </p:sp>
    </p:spTree>
    <p:extLst>
      <p:ext uri="{BB962C8B-B14F-4D97-AF65-F5344CB8AC3E}">
        <p14:creationId xmlns:p14="http://schemas.microsoft.com/office/powerpoint/2010/main" val="104572796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AFC93839-3120-E040-83DD-F642656DF794}" type="slidenum">
              <a:rPr lang="en-US"/>
              <a:pPr>
                <a:defRPr/>
              </a:pPr>
              <a:t>‹#›</a:t>
            </a:fld>
            <a:endParaRPr lang="en-US"/>
          </a:p>
        </p:txBody>
      </p:sp>
    </p:spTree>
    <p:extLst>
      <p:ext uri="{BB962C8B-B14F-4D97-AF65-F5344CB8AC3E}">
        <p14:creationId xmlns:p14="http://schemas.microsoft.com/office/powerpoint/2010/main" val="121815622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23D2AF20-523B-944F-B404-574E68B28895}" type="slidenum">
              <a:rPr lang="en-US"/>
              <a:pPr>
                <a:defRPr/>
              </a:pPr>
              <a:t>‹#›</a:t>
            </a:fld>
            <a:endParaRPr lang="en-US"/>
          </a:p>
        </p:txBody>
      </p:sp>
    </p:spTree>
    <p:extLst>
      <p:ext uri="{BB962C8B-B14F-4D97-AF65-F5344CB8AC3E}">
        <p14:creationId xmlns:p14="http://schemas.microsoft.com/office/powerpoint/2010/main" val="383142375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1/7/24</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246322547"/>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1/7/24</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344613006"/>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1/7/24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7944913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1/7/24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2915923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1/7/24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8867917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1/7/24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17313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472508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E3FFEC-630F-A14E-B0B0-98DAD4345BFE}" type="slidenum">
              <a:rPr lang="en-US"/>
              <a:pPr>
                <a:defRPr/>
              </a:pPr>
              <a:t>‹#›</a:t>
            </a:fld>
            <a:endParaRPr lang="en-US"/>
          </a:p>
        </p:txBody>
      </p:sp>
    </p:spTree>
    <p:extLst>
      <p:ext uri="{BB962C8B-B14F-4D97-AF65-F5344CB8AC3E}">
        <p14:creationId xmlns:p14="http://schemas.microsoft.com/office/powerpoint/2010/main" val="489350728"/>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1/7/24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5871653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1/7/24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8524904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1/7/24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070828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1/7/24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9190577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1/7/24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1252057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1/7/24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7880396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1/7/24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3120630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316670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962281848"/>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28355234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2A236B-A67D-3A41-A574-003E698AAC52}" type="slidenum">
              <a:rPr lang="en-US"/>
              <a:pPr>
                <a:defRPr/>
              </a:pPr>
              <a:t>‹#›</a:t>
            </a:fld>
            <a:endParaRPr lang="en-US"/>
          </a:p>
        </p:txBody>
      </p:sp>
    </p:spTree>
    <p:extLst>
      <p:ext uri="{BB962C8B-B14F-4D97-AF65-F5344CB8AC3E}">
        <p14:creationId xmlns:p14="http://schemas.microsoft.com/office/powerpoint/2010/main" val="3390145938"/>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228347135"/>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322449250"/>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154002316"/>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757158761"/>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610453263"/>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68434605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50545557"/>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672452339"/>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a:spcBef>
                  <a:spcPct val="50000"/>
                </a:spcBef>
              </a:pPr>
              <a:endParaRPr lang="en-US">
                <a:solidFill>
                  <a:srgbClr val="EAEAEA"/>
                </a:solidFill>
                <a:latin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a:spcBef>
                  <a:spcPct val="50000"/>
                </a:spcBef>
              </a:pPr>
              <a:endParaRPr lang="en-US">
                <a:solidFill>
                  <a:srgbClr val="EAEAEA"/>
                </a:solidFill>
                <a:latin typeface="Times New Roman"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0966"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40967"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latin typeface="Times New Roman"/>
            </a:endParaRPr>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latin typeface="Times New Roman"/>
            </a:endParaRPr>
          </a:p>
        </p:txBody>
      </p:sp>
      <p:sp>
        <p:nvSpPr>
          <p:cNvPr id="10" name="Rectangle 10"/>
          <p:cNvSpPr>
            <a:spLocks noGrp="1" noChangeArrowheads="1"/>
          </p:cNvSpPr>
          <p:nvPr>
            <p:ph type="sldNum" sz="quarter" idx="12"/>
          </p:nvPr>
        </p:nvSpPr>
        <p:spPr/>
        <p:txBody>
          <a:bodyPr/>
          <a:lstStyle>
            <a:lvl1pPr>
              <a:defRPr/>
            </a:lvl1pPr>
          </a:lstStyle>
          <a:p>
            <a:pPr>
              <a:defRPr/>
            </a:pPr>
            <a:fld id="{B9C47087-08E5-AC40-A9BD-7D677E68910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8086816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4E8AAD9-6244-E749-9FF2-4EB35480A5B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34347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F1BB8E-C50A-274E-A912-2C10B3282E6B}" type="slidenum">
              <a:rPr lang="en-US"/>
              <a:pPr>
                <a:defRPr/>
              </a:pPr>
              <a:t>‹#›</a:t>
            </a:fld>
            <a:endParaRPr lang="en-US"/>
          </a:p>
        </p:txBody>
      </p:sp>
    </p:spTree>
    <p:extLst>
      <p:ext uri="{BB962C8B-B14F-4D97-AF65-F5344CB8AC3E}">
        <p14:creationId xmlns:p14="http://schemas.microsoft.com/office/powerpoint/2010/main" val="3375978911"/>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7A2F7E9-260B-9047-A1CD-53F95D9BF33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46087037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91BBF38-70FF-D940-A855-E2AD005250F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80846105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9" name="Rectangle 10"/>
          <p:cNvSpPr>
            <a:spLocks noGrp="1" noChangeArrowheads="1"/>
          </p:cNvSpPr>
          <p:nvPr>
            <p:ph type="sldNum" sz="quarter" idx="12"/>
          </p:nvPr>
        </p:nvSpPr>
        <p:spPr>
          <a:ln/>
        </p:spPr>
        <p:txBody>
          <a:bodyPr/>
          <a:lstStyle>
            <a:lvl1pPr>
              <a:defRPr/>
            </a:lvl1pPr>
          </a:lstStyle>
          <a:p>
            <a:pPr>
              <a:defRPr/>
            </a:pPr>
            <a:fld id="{2C7BED0F-C3C6-E44B-ADB3-92E5EF218C8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3652177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40CFAC0-80A8-F84A-8808-EA31EAE3A60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6069599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4" name="Rectangle 10"/>
          <p:cNvSpPr>
            <a:spLocks noGrp="1" noChangeArrowheads="1"/>
          </p:cNvSpPr>
          <p:nvPr>
            <p:ph type="sldNum" sz="quarter" idx="12"/>
          </p:nvPr>
        </p:nvSpPr>
        <p:spPr>
          <a:ln/>
        </p:spPr>
        <p:txBody>
          <a:bodyPr/>
          <a:lstStyle>
            <a:lvl1pPr>
              <a:defRPr/>
            </a:lvl1pPr>
          </a:lstStyle>
          <a:p>
            <a:pPr>
              <a:defRPr/>
            </a:pPr>
            <a:fld id="{A9DB6F36-9008-084C-9E7C-44A42B9F305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53500494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5DDD037-40E0-884B-A286-A5A395499D0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1919099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E37A79C-835E-CE4D-BDB6-5F7D8C205D7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40968322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265395C6-CD56-6F4C-BE0E-76B0EC43898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6410267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781866A5-DA76-8744-AAEE-660766AB5A4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8050023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3E59D6-5BFD-4F4A-A921-645CA2BAF0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1378577"/>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C5192D07-7B79-B548-9F84-DE2C68EF96AE}" type="slidenum">
              <a:rPr lang="en-US"/>
              <a:pPr>
                <a:defRPr/>
              </a:pPr>
              <a:t>‹#›</a:t>
            </a:fld>
            <a:endParaRPr lang="en-US"/>
          </a:p>
        </p:txBody>
      </p:sp>
    </p:spTree>
    <p:extLst>
      <p:ext uri="{BB962C8B-B14F-4D97-AF65-F5344CB8AC3E}">
        <p14:creationId xmlns:p14="http://schemas.microsoft.com/office/powerpoint/2010/main" val="363899828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2FCD73-99D6-4046-BCD2-DFBD003281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4109545"/>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C3E141-6341-224C-B7E0-488FDE1AEE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9645479"/>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E3D2CB-8CC4-484D-9CD2-D93D261C90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954202"/>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AF58F6FD-582E-D34A-9183-4143955BE4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1523749"/>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E529D385-DFC5-C848-AE56-0FD165B057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6848400"/>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193B08-D205-C24D-BE45-3EE9576803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3317673"/>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81706C-7713-5B40-9593-E19F3CA7A7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7312336"/>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5FEA1-6353-814B-8174-51D40A311D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5208122"/>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3489D-E3DD-FD4A-B9A0-930959BC98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6304616"/>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6B077F-FC12-B74B-861C-F09124895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8538526"/>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5A59D2DE-8634-0D4A-93DE-69019D838D3B}" type="slidenum">
              <a:rPr lang="en-US"/>
              <a:pPr>
                <a:defRPr/>
              </a:pPr>
              <a:t>‹#›</a:t>
            </a:fld>
            <a:endParaRPr lang="en-US"/>
          </a:p>
        </p:txBody>
      </p:sp>
    </p:spTree>
    <p:extLst>
      <p:ext uri="{BB962C8B-B14F-4D97-AF65-F5344CB8AC3E}">
        <p14:creationId xmlns:p14="http://schemas.microsoft.com/office/powerpoint/2010/main" val="285417447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11"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1800">
                <a:solidFill>
                  <a:srgbClr val="FFFFFF"/>
                </a:solidFill>
                <a:latin typeface="Arial" pitchFamily="-111"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11"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11"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endParaRPr>
            </a:p>
          </p:txBody>
        </p:sp>
      </p:grpSp>
      <p:sp>
        <p:nvSpPr>
          <p:cNvPr id="13620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3620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90351B85-B144-D74F-AA0D-E488CA6AB1D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37218243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9C4EFF2B-3F9B-984B-BB3D-FBD3FE6D1C9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19606108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8197974-552E-584C-B1BB-5C26844520F2}"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51538929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F5C1993-0DA0-D449-A00E-A7FD6405C80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69145852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D2AD37C9-DD5C-8543-9520-09B000FFADB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71454508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BD09E9F8-769B-5D4F-BCF6-8E9A8187666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71331159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687C021D-392A-3D41-B351-83EAF78AAE5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26464393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A725CB70-D607-804F-ABC4-82D21C56492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11697772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CD45D96-0F0C-FC48-A8C9-F8AF7C23D82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14700455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8F65446-40C5-0148-8C85-FD5E63126373}"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6314966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75647E7-EF31-6745-9C64-9F5AFF3FC214}" type="slidenum">
              <a:rPr lang="en-US"/>
              <a:pPr>
                <a:defRPr/>
              </a:pPr>
              <a:t>‹#›</a:t>
            </a:fld>
            <a:endParaRPr lang="en-US"/>
          </a:p>
        </p:txBody>
      </p:sp>
    </p:spTree>
    <p:extLst>
      <p:ext uri="{BB962C8B-B14F-4D97-AF65-F5344CB8AC3E}">
        <p14:creationId xmlns:p14="http://schemas.microsoft.com/office/powerpoint/2010/main" val="324011097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EF40972-800B-4E4A-B0B0-2A9F2B956E4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96379428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zh-CN" altLang="en-US" sz="2000" b="1">
                <a:solidFill>
                  <a:srgbClr val="FFD34A"/>
                </a:solidFill>
                <a:cs typeface="Arial" charset="0"/>
              </a:rPr>
              <a:t> </a:t>
            </a:r>
            <a:r>
              <a:rPr lang="en-US" altLang="zh-CN" sz="2000" b="1">
                <a:solidFill>
                  <a:srgbClr val="FFD34A"/>
                </a:solidFill>
                <a:cs typeface="Arial" charset="0"/>
              </a:rPr>
              <a:t>DRESSING</a:t>
            </a:r>
          </a:p>
          <a:p>
            <a:pPr>
              <a:defRPr/>
            </a:pPr>
            <a:r>
              <a:rPr lang="en-US" altLang="zh-CN" sz="2000" b="1">
                <a:solidFill>
                  <a:srgbClr val="FFD34A"/>
                </a:solidFill>
                <a:cs typeface="Arial" charset="0"/>
              </a:rPr>
              <a:t>        THE                                    </a:t>
            </a:r>
          </a:p>
          <a:p>
            <a:pPr>
              <a:defRPr/>
            </a:pPr>
            <a:r>
              <a:rPr lang="en-US" altLang="zh-CN" sz="2000" b="1">
                <a:solidFill>
                  <a:srgbClr val="FFD34A"/>
                </a:solidFill>
                <a:cs typeface="Arial"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091870384"/>
      </p:ext>
    </p:extLst>
  </p:cSld>
  <p:clrMapOvr>
    <a:masterClrMapping/>
  </p:clrMapOvr>
  <p:transition spd="med">
    <p:cu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atin typeface="Arial"/>
                <a:cs typeface="Arial"/>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9977579"/>
      </p:ext>
    </p:extLst>
  </p:cSld>
  <p:clrMapOvr>
    <a:masterClrMapping/>
  </p:clrMapOvr>
  <p:transition spd="med">
    <p:cu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0391309"/>
      </p:ext>
    </p:extLst>
  </p:cSld>
  <p:clrMapOvr>
    <a:masterClrMapping/>
  </p:clrMapOvr>
  <p:transition spd="med">
    <p:cu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4793078"/>
      </p:ext>
    </p:extLst>
  </p:cSld>
  <p:clrMapOvr>
    <a:masterClrMapping/>
  </p:clrMapOvr>
  <p:transition spd="med">
    <p:cu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4713458"/>
      </p:ext>
    </p:extLst>
  </p:cSld>
  <p:clrMapOvr>
    <a:masterClrMapping/>
  </p:clrMapOvr>
  <p:transition spd="med">
    <p:cu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atin typeface="Arial"/>
                <a:cs typeface="Arial"/>
              </a:defRPr>
            </a:lvl1pPr>
          </a:lstStyle>
          <a:p>
            <a:r>
              <a:rPr lang="en-US"/>
              <a:t>Click to edit Master title style</a:t>
            </a:r>
          </a:p>
        </p:txBody>
      </p:sp>
    </p:spTree>
    <p:extLst>
      <p:ext uri="{BB962C8B-B14F-4D97-AF65-F5344CB8AC3E}">
        <p14:creationId xmlns:p14="http://schemas.microsoft.com/office/powerpoint/2010/main" val="1973648073"/>
      </p:ext>
    </p:extLst>
  </p:cSld>
  <p:clrMapOvr>
    <a:masterClrMapping/>
  </p:clrMapOvr>
  <p:transition spd="med">
    <p:cu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1056702"/>
      </p:ext>
    </p:extLst>
  </p:cSld>
  <p:clrMapOvr>
    <a:masterClrMapping/>
  </p:clrMapOvr>
  <p:transition spd="med">
    <p:cu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0355280"/>
      </p:ext>
    </p:extLst>
  </p:cSld>
  <p:clrMapOvr>
    <a:masterClrMapping/>
  </p:clrMapOvr>
  <p:transition spd="med">
    <p:cu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77772544"/>
      </p:ext>
    </p:extLst>
  </p:cSld>
  <p:clrMapOvr>
    <a:masterClrMapping/>
  </p:clrMapOvr>
  <p:transition spd="med">
    <p:cu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F40E191-F9F1-DA49-B40E-968FE806A37E}" type="slidenum">
              <a:rPr lang="en-US"/>
              <a:pPr>
                <a:defRPr/>
              </a:pPr>
              <a:t>‹#›</a:t>
            </a:fld>
            <a:endParaRPr lang="en-US"/>
          </a:p>
        </p:txBody>
      </p:sp>
    </p:spTree>
    <p:extLst>
      <p:ext uri="{BB962C8B-B14F-4D97-AF65-F5344CB8AC3E}">
        <p14:creationId xmlns:p14="http://schemas.microsoft.com/office/powerpoint/2010/main" val="338664989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3674579"/>
      </p:ext>
    </p:extLst>
  </p:cSld>
  <p:clrMapOvr>
    <a:masterClrMapping/>
  </p:clrMapOvr>
  <p:transition spd="med">
    <p:cu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9576079"/>
      </p:ext>
    </p:extLst>
  </p:cSld>
  <p:clrMapOvr>
    <a:masterClrMapping/>
  </p:clrMapOvr>
  <p:transition spd="med">
    <p:cu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a:spcBef>
                  <a:spcPct val="50000"/>
                </a:spcBef>
              </a:pPr>
              <a:endParaRPr lang="zh-CN" altLang="en-US">
                <a:solidFill>
                  <a:srgbClr val="EAEAEA"/>
                </a:solidFill>
                <a:latin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a:spcBef>
                  <a:spcPct val="50000"/>
                </a:spcBef>
              </a:pPr>
              <a:endParaRPr lang="zh-CN" altLang="en-US">
                <a:solidFill>
                  <a:srgbClr val="EAEAEA"/>
                </a:solidFill>
                <a:latin typeface="Times New Roman"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355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2355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2"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p:txBody>
          <a:bodyPr/>
          <a:lstStyle>
            <a:lvl1pPr>
              <a:defRPr/>
            </a:lvl1pPr>
          </a:lstStyle>
          <a:p>
            <a:pPr>
              <a:defRPr/>
            </a:pPr>
            <a:fld id="{B6C7F3E3-09D1-334A-99EA-D55242CBAB14}" type="slidenum">
              <a:rPr lang="en-US"/>
              <a:pPr>
                <a:defRPr/>
              </a:pPr>
              <a:t>‹#›</a:t>
            </a:fld>
            <a:endParaRPr lang="en-US"/>
          </a:p>
        </p:txBody>
      </p:sp>
    </p:spTree>
    <p:extLst>
      <p:ext uri="{BB962C8B-B14F-4D97-AF65-F5344CB8AC3E}">
        <p14:creationId xmlns:p14="http://schemas.microsoft.com/office/powerpoint/2010/main" val="205412266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B8E9608-8E10-174B-9FD2-2409366E5917}" type="slidenum">
              <a:rPr lang="en-US"/>
              <a:pPr>
                <a:defRPr/>
              </a:pPr>
              <a:t>‹#›</a:t>
            </a:fld>
            <a:endParaRPr lang="en-US"/>
          </a:p>
        </p:txBody>
      </p:sp>
    </p:spTree>
    <p:extLst>
      <p:ext uri="{BB962C8B-B14F-4D97-AF65-F5344CB8AC3E}">
        <p14:creationId xmlns:p14="http://schemas.microsoft.com/office/powerpoint/2010/main" val="106265899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12C6E7B-C8D7-6E4B-A809-A41040647B41}" type="slidenum">
              <a:rPr lang="en-US"/>
              <a:pPr>
                <a:defRPr/>
              </a:pPr>
              <a:t>‹#›</a:t>
            </a:fld>
            <a:endParaRPr lang="en-US"/>
          </a:p>
        </p:txBody>
      </p:sp>
    </p:spTree>
    <p:extLst>
      <p:ext uri="{BB962C8B-B14F-4D97-AF65-F5344CB8AC3E}">
        <p14:creationId xmlns:p14="http://schemas.microsoft.com/office/powerpoint/2010/main" val="296803408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6F70173-F2BB-AE44-8036-5C714A0EE39B}" type="slidenum">
              <a:rPr lang="en-US"/>
              <a:pPr>
                <a:defRPr/>
              </a:pPr>
              <a:t>‹#›</a:t>
            </a:fld>
            <a:endParaRPr lang="en-US"/>
          </a:p>
        </p:txBody>
      </p:sp>
    </p:spTree>
    <p:extLst>
      <p:ext uri="{BB962C8B-B14F-4D97-AF65-F5344CB8AC3E}">
        <p14:creationId xmlns:p14="http://schemas.microsoft.com/office/powerpoint/2010/main" val="108334163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C248C7F0-EA01-6045-B4BA-A0A44F6F5552}" type="slidenum">
              <a:rPr lang="en-US"/>
              <a:pPr>
                <a:defRPr/>
              </a:pPr>
              <a:t>‹#›</a:t>
            </a:fld>
            <a:endParaRPr lang="en-US"/>
          </a:p>
        </p:txBody>
      </p:sp>
    </p:spTree>
    <p:extLst>
      <p:ext uri="{BB962C8B-B14F-4D97-AF65-F5344CB8AC3E}">
        <p14:creationId xmlns:p14="http://schemas.microsoft.com/office/powerpoint/2010/main" val="417640280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07F08BC1-88F6-C147-8DBD-36BD5AF9A0F9}" type="slidenum">
              <a:rPr lang="en-US"/>
              <a:pPr>
                <a:defRPr/>
              </a:pPr>
              <a:t>‹#›</a:t>
            </a:fld>
            <a:endParaRPr lang="en-US"/>
          </a:p>
        </p:txBody>
      </p:sp>
    </p:spTree>
    <p:extLst>
      <p:ext uri="{BB962C8B-B14F-4D97-AF65-F5344CB8AC3E}">
        <p14:creationId xmlns:p14="http://schemas.microsoft.com/office/powerpoint/2010/main" val="102666840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CD8C97B5-9676-F140-A982-61B58E11582C}" type="slidenum">
              <a:rPr lang="en-US"/>
              <a:pPr>
                <a:defRPr/>
              </a:pPr>
              <a:t>‹#›</a:t>
            </a:fld>
            <a:endParaRPr lang="en-US"/>
          </a:p>
        </p:txBody>
      </p:sp>
    </p:spTree>
    <p:extLst>
      <p:ext uri="{BB962C8B-B14F-4D97-AF65-F5344CB8AC3E}">
        <p14:creationId xmlns:p14="http://schemas.microsoft.com/office/powerpoint/2010/main" val="222491095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88611D9-3336-CE4E-ABA7-D9A6ADF2008E}" type="slidenum">
              <a:rPr lang="en-US"/>
              <a:pPr>
                <a:defRPr/>
              </a:pPr>
              <a:t>‹#›</a:t>
            </a:fld>
            <a:endParaRPr lang="en-US"/>
          </a:p>
        </p:txBody>
      </p:sp>
    </p:spTree>
    <p:extLst>
      <p:ext uri="{BB962C8B-B14F-4D97-AF65-F5344CB8AC3E}">
        <p14:creationId xmlns:p14="http://schemas.microsoft.com/office/powerpoint/2010/main" val="27903504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D809B4E5-1E75-BE46-96A9-DBFA89B61B84}" type="slidenum">
              <a:rPr lang="en-US"/>
              <a:pPr>
                <a:defRPr/>
              </a:pPr>
              <a:t>‹#›</a:t>
            </a:fld>
            <a:endParaRPr lang="en-US"/>
          </a:p>
        </p:txBody>
      </p:sp>
    </p:spTree>
    <p:extLst>
      <p:ext uri="{BB962C8B-B14F-4D97-AF65-F5344CB8AC3E}">
        <p14:creationId xmlns:p14="http://schemas.microsoft.com/office/powerpoint/2010/main" val="304673513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ABAC8EA-38D7-C54F-A82C-837B2B4A1F31}" type="slidenum">
              <a:rPr lang="en-US"/>
              <a:pPr>
                <a:defRPr/>
              </a:pPr>
              <a:t>‹#›</a:t>
            </a:fld>
            <a:endParaRPr lang="en-US"/>
          </a:p>
        </p:txBody>
      </p:sp>
    </p:spTree>
    <p:extLst>
      <p:ext uri="{BB962C8B-B14F-4D97-AF65-F5344CB8AC3E}">
        <p14:creationId xmlns:p14="http://schemas.microsoft.com/office/powerpoint/2010/main" val="104857074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D43183F-75F0-004C-93DF-0A1C439E8AAB}" type="slidenum">
              <a:rPr lang="en-US"/>
              <a:pPr>
                <a:defRPr/>
              </a:pPr>
              <a:t>‹#›</a:t>
            </a:fld>
            <a:endParaRPr lang="en-US"/>
          </a:p>
        </p:txBody>
      </p:sp>
    </p:spTree>
    <p:extLst>
      <p:ext uri="{BB962C8B-B14F-4D97-AF65-F5344CB8AC3E}">
        <p14:creationId xmlns:p14="http://schemas.microsoft.com/office/powerpoint/2010/main" val="424489586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96DA6F3-BE3E-6642-846D-2912E4FBE335}" type="slidenum">
              <a:rPr lang="en-US"/>
              <a:pPr>
                <a:defRPr/>
              </a:pPr>
              <a:t>‹#›</a:t>
            </a:fld>
            <a:endParaRPr lang="en-US"/>
          </a:p>
        </p:txBody>
      </p:sp>
    </p:spTree>
    <p:extLst>
      <p:ext uri="{BB962C8B-B14F-4D97-AF65-F5344CB8AC3E}">
        <p14:creationId xmlns:p14="http://schemas.microsoft.com/office/powerpoint/2010/main" val="305149747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E30042-E1C1-9645-800A-6E112AAEDE6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04927362"/>
      </p:ext>
    </p:extLst>
  </p:cSld>
  <p:clrMapOvr>
    <a:masterClrMapping/>
  </p:clrMapOvr>
  <p:transition spd="med">
    <p:randomBar dir="ver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BD9658-904D-ED4B-9ED2-E2E99F7CC59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55038857"/>
      </p:ext>
    </p:extLst>
  </p:cSld>
  <p:clrMapOvr>
    <a:masterClrMapping/>
  </p:clrMapOvr>
  <p:transition spd="med">
    <p:randomBar dir="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D89A17-8E24-154F-9BA5-2C734FBE6CD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85495515"/>
      </p:ext>
    </p:extLst>
  </p:cSld>
  <p:clrMapOvr>
    <a:masterClrMapping/>
  </p:clrMapOvr>
  <p:transition spd="med">
    <p:randomBar dir="ver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877D03-953E-144E-AA2E-189DEDB3272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26210845"/>
      </p:ext>
    </p:extLst>
  </p:cSld>
  <p:clrMapOvr>
    <a:masterClrMapping/>
  </p:clrMapOvr>
  <p:transition spd="med">
    <p:randomBar dir="vert"/>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8D37DA-5656-C648-B58B-4D1ADC9AE0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58618068"/>
      </p:ext>
    </p:extLst>
  </p:cSld>
  <p:clrMapOvr>
    <a:masterClrMapping/>
  </p:clrMapOvr>
  <p:transition spd="med">
    <p:randomBar dir="vert"/>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BB3E9F-681E-9D46-8A57-054F86C60B8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63870299"/>
      </p:ext>
    </p:extLst>
  </p:cSld>
  <p:clrMapOvr>
    <a:masterClrMapping/>
  </p:clrMapOvr>
  <p:transition spd="med">
    <p:randomBar dir="vert"/>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395EA8-4ACC-2B4A-BA5F-0E1B6766583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11079367"/>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FABEF6C2-F68D-1848-9DF8-349ABBAF45BC}" type="slidenum">
              <a:rPr lang="en-US"/>
              <a:pPr>
                <a:defRPr/>
              </a:pPr>
              <a:t>‹#›</a:t>
            </a:fld>
            <a:endParaRPr lang="en-US"/>
          </a:p>
        </p:txBody>
      </p:sp>
    </p:spTree>
    <p:extLst>
      <p:ext uri="{BB962C8B-B14F-4D97-AF65-F5344CB8AC3E}">
        <p14:creationId xmlns:p14="http://schemas.microsoft.com/office/powerpoint/2010/main" val="238774327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1124E0-4607-4041-B58D-FE24F2A211A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24076047"/>
      </p:ext>
    </p:extLst>
  </p:cSld>
  <p:clrMapOvr>
    <a:masterClrMapping/>
  </p:clrMapOvr>
  <p:transition spd="med">
    <p:randomBar dir="ver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E3FFEC-630F-A14E-B0B0-98DAD4345BF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91785252"/>
      </p:ext>
    </p:extLst>
  </p:cSld>
  <p:clrMapOvr>
    <a:masterClrMapping/>
  </p:clrMapOvr>
  <p:transition spd="med">
    <p:randomBar dir="ver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2A236B-A67D-3A41-A574-003E698AAC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46858909"/>
      </p:ext>
    </p:extLst>
  </p:cSld>
  <p:clrMapOvr>
    <a:masterClrMapping/>
  </p:clrMapOvr>
  <p:transition spd="med">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F1BB8E-C50A-274E-A912-2C10B3282E6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56035370"/>
      </p:ext>
    </p:extLst>
  </p:cSld>
  <p:clrMapOvr>
    <a:masterClrMapping/>
  </p:clrMapOvr>
  <p:transition spd="med">
    <p:randomBar dir="ver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mn-ea"/>
                <a:cs typeface="+mn-cs"/>
              </a:defRPr>
            </a:lvl1pPr>
          </a:lstStyle>
          <a:p>
            <a:fld id="{52F367E4-7E1D-FF4E-AF00-438FDA6547A0}" type="datetimeFigureOut">
              <a:rPr lang="en-US" smtClean="0"/>
              <a:pPr/>
              <a:t>1/7/24</a:t>
            </a:fld>
            <a:endParaRPr lang="en-US"/>
          </a:p>
        </p:txBody>
      </p:sp>
      <p:sp>
        <p:nvSpPr>
          <p:cNvPr id="5" name="Footer Placeholder 4"/>
          <p:cNvSpPr>
            <a:spLocks noGrp="1"/>
          </p:cNvSpPr>
          <p:nvPr>
            <p:ph type="ftr" sz="quarter" idx="11"/>
          </p:nvPr>
        </p:nvSpPr>
        <p:spPr/>
        <p:txBody>
          <a:bodyPr/>
          <a:lstStyle>
            <a:lvl1pPr>
              <a:defRPr>
                <a:ea typeface="+mn-ea"/>
                <a:cs typeface="+mn-cs"/>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560721273"/>
      </p:ext>
    </p:extLst>
  </p:cSld>
  <p:clrMapOvr>
    <a:masterClrMapping/>
  </p:clrMapOvr>
  <p:transition spd="med">
    <p:randomBar dir="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E46105-1D0A-5D44-A030-DD3266268E62}"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89258196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A20597-4049-5B45-AAA4-5251BC298F00}"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47844436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7DB846-2403-2640-A186-62F3187CD250}"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401874107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C8DEB7-0C19-0A42-85A4-449A48135208}"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81250983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DBF3F3A-332D-2549-AEF3-BD7AC86D2897}"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0560305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8768A4CD-AF94-AE4A-BC13-E16A9189E52E}" type="slidenum">
              <a:rPr lang="en-US"/>
              <a:pPr>
                <a:defRPr/>
              </a:pPr>
              <a:t>‹#›</a:t>
            </a:fld>
            <a:endParaRPr lang="en-US"/>
          </a:p>
        </p:txBody>
      </p:sp>
    </p:spTree>
    <p:extLst>
      <p:ext uri="{BB962C8B-B14F-4D97-AF65-F5344CB8AC3E}">
        <p14:creationId xmlns:p14="http://schemas.microsoft.com/office/powerpoint/2010/main" val="337316868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89F0F2-40D1-8647-BB7C-C16694297746}"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66377564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19466B-E9B9-3D46-85AF-F0B1A68B05FA}"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62180201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8519A1-CB73-6144-BCA9-FFCE34F3EE7C}"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17564673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5A751E-A34D-7C46-B277-DCAE71A3C25E}"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38594307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7417E2-12AE-7644-B3AE-42708AAC9B5B}"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12638469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6D1D2F-52C7-3544-B5E5-226CFDA20AC3}"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9220126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D7EACE-A862-B643-AF97-305065CCEBA4}"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18285439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723430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696076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0184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891399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F9EFA90C-69B2-D049-A778-5294CC3070F5}" type="slidenum">
              <a:rPr lang="en-US"/>
              <a:pPr>
                <a:defRPr/>
              </a:pPr>
              <a:t>‹#›</a:t>
            </a:fld>
            <a:endParaRPr lang="en-US"/>
          </a:p>
        </p:txBody>
      </p:sp>
    </p:spTree>
    <p:extLst>
      <p:ext uri="{BB962C8B-B14F-4D97-AF65-F5344CB8AC3E}">
        <p14:creationId xmlns:p14="http://schemas.microsoft.com/office/powerpoint/2010/main" val="82020805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790376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842699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987052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313741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245477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173140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939765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3862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284031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02243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657C509-8F9A-C548-B13B-94EFD6B49C31}" type="slidenum">
              <a:rPr lang="en-US"/>
              <a:pPr>
                <a:defRPr/>
              </a:pPr>
              <a:t>‹#›</a:t>
            </a:fld>
            <a:endParaRPr lang="en-US"/>
          </a:p>
        </p:txBody>
      </p:sp>
    </p:spTree>
    <p:extLst>
      <p:ext uri="{BB962C8B-B14F-4D97-AF65-F5344CB8AC3E}">
        <p14:creationId xmlns:p14="http://schemas.microsoft.com/office/powerpoint/2010/main" val="38351732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65112492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9685661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0577563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5472183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4919298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13425131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2095647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98442708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73299469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53503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7683D783-9BCB-6642-8AC7-F4905B0B4739}" type="slidenum">
              <a:rPr lang="en-US"/>
              <a:pPr>
                <a:defRPr/>
              </a:pPr>
              <a:t>‹#›</a:t>
            </a:fld>
            <a:endParaRPr lang="en-US"/>
          </a:p>
        </p:txBody>
      </p:sp>
    </p:spTree>
    <p:extLst>
      <p:ext uri="{BB962C8B-B14F-4D97-AF65-F5344CB8AC3E}">
        <p14:creationId xmlns:p14="http://schemas.microsoft.com/office/powerpoint/2010/main" val="177627467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46052296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99012353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15821146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427910023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71492869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530742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832511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42078344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86081283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559229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B5E2C4E-639C-2A4A-8D54-6A2A558440BF}" type="slidenum">
              <a:rPr lang="en-US"/>
              <a:pPr>
                <a:defRPr/>
              </a:pPr>
              <a:t>‹#›</a:t>
            </a:fld>
            <a:endParaRPr lang="en-US"/>
          </a:p>
        </p:txBody>
      </p:sp>
    </p:spTree>
    <p:extLst>
      <p:ext uri="{BB962C8B-B14F-4D97-AF65-F5344CB8AC3E}">
        <p14:creationId xmlns:p14="http://schemas.microsoft.com/office/powerpoint/2010/main" val="374821117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72837930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87976967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23505286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19634668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F1EB1D4C-CA92-8943-9857-150F69A284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35021210"/>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3F2160CF-F1D9-734B-99C1-C126C755F8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97763310"/>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1C9ADBFE-261E-CE42-BD27-A3ACFEBC6D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2890284"/>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p:txBody>
          <a:bodyPr/>
          <a:lstStyle>
            <a:lvl1pPr>
              <a:defRPr/>
            </a:lvl1pPr>
          </a:lstStyle>
          <a:p>
            <a:pPr>
              <a:defRPr/>
            </a:pPr>
            <a:fld id="{9DDD5C7D-6F9E-D441-A6E4-9711C9B9EA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4834486"/>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p:txBody>
          <a:bodyPr/>
          <a:lstStyle>
            <a:lvl1pPr>
              <a:defRPr/>
            </a:lvl1pPr>
          </a:lstStyle>
          <a:p>
            <a:pPr>
              <a:defRPr/>
            </a:pPr>
            <a:fld id="{BE035E7B-B15D-CD45-9084-69F42CB4D9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21902365"/>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p:txBody>
          <a:bodyPr/>
          <a:lstStyle>
            <a:lvl1pPr>
              <a:defRPr/>
            </a:lvl1pPr>
          </a:lstStyle>
          <a:p>
            <a:pPr>
              <a:defRPr/>
            </a:pPr>
            <a:fld id="{0B329020-FFCC-5F4F-A898-7AD43BB472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5449758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EF1C870-DA5A-0E42-962B-84D4616A6EB8}" type="slidenum">
              <a:rPr lang="en-US"/>
              <a:pPr>
                <a:defRPr/>
              </a:pPr>
              <a:t>‹#›</a:t>
            </a:fld>
            <a:endParaRPr lang="en-US"/>
          </a:p>
        </p:txBody>
      </p:sp>
    </p:spTree>
    <p:extLst>
      <p:ext uri="{BB962C8B-B14F-4D97-AF65-F5344CB8AC3E}">
        <p14:creationId xmlns:p14="http://schemas.microsoft.com/office/powerpoint/2010/main" val="12035425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9684C5A6-FBF2-BE47-A52C-634A0F6727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72726545"/>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496027E5-F27B-9740-8BEC-D41EC8826B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198289"/>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8E7E465A-3CFA-814A-8AD6-1BD50C4BCF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6896752"/>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29B4992F-3A54-014F-851D-6B32DACE2F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45336980"/>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5949BB5E-5F40-294F-8D05-EB74BF22FD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7109472"/>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1/7/24</a:t>
            </a:fld>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756019372"/>
      </p:ext>
    </p:extLst>
  </p:cSld>
  <p:clrMapOvr>
    <a:masterClrMapping/>
  </p:clrMapOvr>
  <p:transition spd="med">
    <p:randomBar dir="vert"/>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1/7/24</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048993341"/>
      </p:ext>
    </p:extLst>
  </p:cSld>
  <p:clrMapOvr>
    <a:masterClrMapping/>
  </p:clrMapOvr>
  <p:transition spd="med">
    <p:randomBar dir="vert"/>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1/7/24</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298664142"/>
      </p:ext>
    </p:extLst>
  </p:cSld>
  <p:clrMapOvr>
    <a:masterClrMapping/>
  </p:clrMapOvr>
  <p:transition spd="med">
    <p:randomBar dir="vert"/>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5230192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84545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82466356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6178448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099565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105139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7659800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132736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393263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466439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039930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999498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3B88E2-1BAD-FE44-AA8B-B1A4C48B257B}"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7110962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70172933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F1C8C2-CB45-7149-A7AF-FF4B3BF6A02B}"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74483024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7C0644-76BC-8E41-9400-4D7E34E4558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19058406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B12A3D-A20B-C24F-ADB6-F50A4E8E6A5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54234570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0C22D1-308E-D14D-8B9A-94CF6D3CABCE}"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04918210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A1063B-2ECD-F040-BC3B-B530AB189E0A}"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70994892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84DDDE-8A72-2747-B06E-B0831AF465A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26415006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C25EEC-D8B2-FE48-9228-1CB620D127A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26614010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A6FEC9-35E9-7843-8BDF-8774FDCA244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34386892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8D1576-7793-3947-8A43-5FDCFC2387C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0720512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E06C5D-503C-6446-9246-0DE99845C50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512495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87377817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0700969-4A07-3842-9216-D5E6A88E6E6D}" type="slidenum">
              <a:rPr lang="zh-CN" altLang="en-US"/>
              <a:pPr>
                <a:defRPr/>
              </a:pPr>
              <a:t>‹#›</a:t>
            </a:fld>
            <a:endParaRPr lang="en-US" altLang="zh-CN"/>
          </a:p>
        </p:txBody>
      </p:sp>
    </p:spTree>
    <p:extLst>
      <p:ext uri="{BB962C8B-B14F-4D97-AF65-F5344CB8AC3E}">
        <p14:creationId xmlns:p14="http://schemas.microsoft.com/office/powerpoint/2010/main" val="3175046425"/>
      </p:ext>
    </p:extLst>
  </p:cSld>
  <p:clrMapOvr>
    <a:masterClrMapping/>
  </p:clrMapOvr>
  <p:transition spd="med">
    <p:randomBar dir="vert"/>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E2CC7E-8A7F-7848-A534-5C12A37087FD}"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22737343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60EEEF-F748-EF44-AA49-1EAEA68DAD40}"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72206020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423DA4-F881-B749-9BBE-79D2E3DA71E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93865965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C3EA2C-8AC2-4E4F-AD2B-967768B062F5}"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13837471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D6D757B-F256-4545-8AD3-75F89A23450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69226180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6EC2E2D-A7DE-BB48-945B-CB3AB00B24E5}"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06903422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27DE38D-D746-2C44-872A-912435D1161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8938995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D65A0E-E935-FC4B-8083-9ADAA3F9EF31}"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75539959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90EA2-862C-BB4F-AB2C-E49D43E225A4}"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040219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17668549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5690BF-75E9-6A49-A8F5-F560453C8645}"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99862186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6E4019-5BBA-254D-B981-A12E3FEA0501}"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69776162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EDA273-64C0-3345-B9C2-AB4E42FCC6C7}" type="slidenum">
              <a:rPr lang="en-US"/>
              <a:pPr>
                <a:defRPr/>
              </a:pPr>
              <a:t>‹#›</a:t>
            </a:fld>
            <a:endParaRPr lang="en-US"/>
          </a:p>
        </p:txBody>
      </p:sp>
    </p:spTree>
    <p:extLst>
      <p:ext uri="{BB962C8B-B14F-4D97-AF65-F5344CB8AC3E}">
        <p14:creationId xmlns:p14="http://schemas.microsoft.com/office/powerpoint/2010/main" val="3308670859"/>
      </p:ext>
    </p:extLst>
  </p:cSld>
  <p:clrMapOvr>
    <a:masterClrMapping/>
  </p:clrMapOvr>
  <p:transition spd="med">
    <p:randomBar dir="vert"/>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E513C4-C357-1E44-9771-50ABBE25167D}" type="slidenum">
              <a:rPr lang="en-US"/>
              <a:pPr>
                <a:defRPr/>
              </a:pPr>
              <a:t>‹#›</a:t>
            </a:fld>
            <a:endParaRPr lang="en-US"/>
          </a:p>
        </p:txBody>
      </p:sp>
    </p:spTree>
    <p:extLst>
      <p:ext uri="{BB962C8B-B14F-4D97-AF65-F5344CB8AC3E}">
        <p14:creationId xmlns:p14="http://schemas.microsoft.com/office/powerpoint/2010/main" val="163354037"/>
      </p:ext>
    </p:extLst>
  </p:cSld>
  <p:clrMapOvr>
    <a:masterClrMapping/>
  </p:clrMapOvr>
  <p:transition spd="med">
    <p:randomBar dir="vert"/>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FACB31-38D9-D549-9839-9EB3C2F1E65E}" type="slidenum">
              <a:rPr lang="en-US"/>
              <a:pPr>
                <a:defRPr/>
              </a:pPr>
              <a:t>‹#›</a:t>
            </a:fld>
            <a:endParaRPr lang="en-US"/>
          </a:p>
        </p:txBody>
      </p:sp>
    </p:spTree>
    <p:extLst>
      <p:ext uri="{BB962C8B-B14F-4D97-AF65-F5344CB8AC3E}">
        <p14:creationId xmlns:p14="http://schemas.microsoft.com/office/powerpoint/2010/main" val="3527385849"/>
      </p:ext>
    </p:extLst>
  </p:cSld>
  <p:clrMapOvr>
    <a:masterClrMapping/>
  </p:clrMapOvr>
  <p:transition spd="med">
    <p:randomBar dir="vert"/>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DD14DE-0CC1-0C47-B3FD-D2269FAA9E50}" type="slidenum">
              <a:rPr lang="en-US"/>
              <a:pPr>
                <a:defRPr/>
              </a:pPr>
              <a:t>‹#›</a:t>
            </a:fld>
            <a:endParaRPr lang="en-US"/>
          </a:p>
        </p:txBody>
      </p:sp>
    </p:spTree>
    <p:extLst>
      <p:ext uri="{BB962C8B-B14F-4D97-AF65-F5344CB8AC3E}">
        <p14:creationId xmlns:p14="http://schemas.microsoft.com/office/powerpoint/2010/main" val="1418831374"/>
      </p:ext>
    </p:extLst>
  </p:cSld>
  <p:clrMapOvr>
    <a:masterClrMapping/>
  </p:clrMapOvr>
  <p:transition spd="med">
    <p:randomBar dir="vert"/>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B17A53F-A42C-4A4E-8A65-7486E287B245}" type="slidenum">
              <a:rPr lang="en-US"/>
              <a:pPr>
                <a:defRPr/>
              </a:pPr>
              <a:t>‹#›</a:t>
            </a:fld>
            <a:endParaRPr lang="en-US"/>
          </a:p>
        </p:txBody>
      </p:sp>
    </p:spTree>
    <p:extLst>
      <p:ext uri="{BB962C8B-B14F-4D97-AF65-F5344CB8AC3E}">
        <p14:creationId xmlns:p14="http://schemas.microsoft.com/office/powerpoint/2010/main" val="3309305774"/>
      </p:ext>
    </p:extLst>
  </p:cSld>
  <p:clrMapOvr>
    <a:masterClrMapping/>
  </p:clrMapOvr>
  <p:transition spd="med">
    <p:randomBar dir="vert"/>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C41A77-2749-EC48-AFDA-79CB5A3B530A}" type="slidenum">
              <a:rPr lang="en-US"/>
              <a:pPr>
                <a:defRPr/>
              </a:pPr>
              <a:t>‹#›</a:t>
            </a:fld>
            <a:endParaRPr lang="en-US"/>
          </a:p>
        </p:txBody>
      </p:sp>
    </p:spTree>
    <p:extLst>
      <p:ext uri="{BB962C8B-B14F-4D97-AF65-F5344CB8AC3E}">
        <p14:creationId xmlns:p14="http://schemas.microsoft.com/office/powerpoint/2010/main" val="2677717180"/>
      </p:ext>
    </p:extLst>
  </p:cSld>
  <p:clrMapOvr>
    <a:masterClrMapping/>
  </p:clrMapOvr>
  <p:transition spd="med">
    <p:randomBar dir="vert"/>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C54209B-BC9D-8B45-90E4-BA12E5CF6920}" type="slidenum">
              <a:rPr lang="en-US"/>
              <a:pPr>
                <a:defRPr/>
              </a:pPr>
              <a:t>‹#›</a:t>
            </a:fld>
            <a:endParaRPr lang="en-US"/>
          </a:p>
        </p:txBody>
      </p:sp>
    </p:spTree>
    <p:extLst>
      <p:ext uri="{BB962C8B-B14F-4D97-AF65-F5344CB8AC3E}">
        <p14:creationId xmlns:p14="http://schemas.microsoft.com/office/powerpoint/2010/main" val="1903241092"/>
      </p:ext>
    </p:extLst>
  </p:cSld>
  <p:clrMapOvr>
    <a:masterClrMapping/>
  </p:clrMapOvr>
  <p:transition spd="med">
    <p:randomBar dir="vert"/>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ADAADA-8965-6E42-9967-DFAB4668B474}" type="slidenum">
              <a:rPr lang="en-US"/>
              <a:pPr>
                <a:defRPr/>
              </a:pPr>
              <a:t>‹#›</a:t>
            </a:fld>
            <a:endParaRPr lang="en-US"/>
          </a:p>
        </p:txBody>
      </p:sp>
    </p:spTree>
    <p:extLst>
      <p:ext uri="{BB962C8B-B14F-4D97-AF65-F5344CB8AC3E}">
        <p14:creationId xmlns:p14="http://schemas.microsoft.com/office/powerpoint/2010/main" val="1082523368"/>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68368747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10C7D1-0334-4E41-B69B-D86AA20DA9F3}" type="slidenum">
              <a:rPr lang="en-US"/>
              <a:pPr>
                <a:defRPr/>
              </a:pPr>
              <a:t>‹#›</a:t>
            </a:fld>
            <a:endParaRPr lang="en-US"/>
          </a:p>
        </p:txBody>
      </p:sp>
    </p:spTree>
    <p:extLst>
      <p:ext uri="{BB962C8B-B14F-4D97-AF65-F5344CB8AC3E}">
        <p14:creationId xmlns:p14="http://schemas.microsoft.com/office/powerpoint/2010/main" val="2805937581"/>
      </p:ext>
    </p:extLst>
  </p:cSld>
  <p:clrMapOvr>
    <a:masterClrMapping/>
  </p:clrMapOvr>
  <p:transition spd="med">
    <p:randomBar dir="vert"/>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034111-E32D-8847-9904-3642B1BA8E88}" type="slidenum">
              <a:rPr lang="en-US"/>
              <a:pPr>
                <a:defRPr/>
              </a:pPr>
              <a:t>‹#›</a:t>
            </a:fld>
            <a:endParaRPr lang="en-US"/>
          </a:p>
        </p:txBody>
      </p:sp>
    </p:spTree>
    <p:extLst>
      <p:ext uri="{BB962C8B-B14F-4D97-AF65-F5344CB8AC3E}">
        <p14:creationId xmlns:p14="http://schemas.microsoft.com/office/powerpoint/2010/main" val="552634671"/>
      </p:ext>
    </p:extLst>
  </p:cSld>
  <p:clrMapOvr>
    <a:masterClrMapping/>
  </p:clrMapOvr>
  <p:transition spd="med">
    <p:randomBar dir="vert"/>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C203EC-3DEF-7041-8D16-94F9388BBD6F}" type="slidenum">
              <a:rPr lang="en-US"/>
              <a:pPr>
                <a:defRPr/>
              </a:pPr>
              <a:t>‹#›</a:t>
            </a:fld>
            <a:endParaRPr lang="en-US"/>
          </a:p>
        </p:txBody>
      </p:sp>
    </p:spTree>
    <p:extLst>
      <p:ext uri="{BB962C8B-B14F-4D97-AF65-F5344CB8AC3E}">
        <p14:creationId xmlns:p14="http://schemas.microsoft.com/office/powerpoint/2010/main" val="3249913134"/>
      </p:ext>
    </p:extLst>
  </p:cSld>
  <p:clrMapOvr>
    <a:masterClrMapping/>
  </p:clrMapOvr>
  <p:transition spd="med">
    <p:randomBar dir="vert"/>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10F63A-159F-4C40-9C40-697549D38DAF}" type="slidenum">
              <a:rPr lang="en-US"/>
              <a:pPr>
                <a:defRPr/>
              </a:pPr>
              <a:t>‹#›</a:t>
            </a:fld>
            <a:endParaRPr lang="en-US"/>
          </a:p>
        </p:txBody>
      </p:sp>
    </p:spTree>
    <p:extLst>
      <p:ext uri="{BB962C8B-B14F-4D97-AF65-F5344CB8AC3E}">
        <p14:creationId xmlns:p14="http://schemas.microsoft.com/office/powerpoint/2010/main" val="905465661"/>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5688963"/>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9902515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8527808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4143940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8222020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909547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7922447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2943615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771872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1608292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50902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4091866"/>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8045427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0474513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5803003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9927201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6675153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7620431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1146987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6752665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832221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0260698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0614330"/>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150260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545842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57055858"/>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691107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0111906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469416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333481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2542715"/>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2AE020C9-D78A-7C4B-BBAE-2D4D453EDCA7}" type="slidenum">
              <a:rPr lang="en-US"/>
              <a:pPr>
                <a:defRPr/>
              </a:pPr>
              <a:t>‹#›</a:t>
            </a:fld>
            <a:endParaRPr lang="en-US"/>
          </a:p>
        </p:txBody>
      </p:sp>
    </p:spTree>
    <p:extLst>
      <p:ext uri="{BB962C8B-B14F-4D97-AF65-F5344CB8AC3E}">
        <p14:creationId xmlns:p14="http://schemas.microsoft.com/office/powerpoint/2010/main" val="26855311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2ACD09A-7149-FA43-B180-42C82291E47B}" type="slidenum">
              <a:rPr lang="en-US"/>
              <a:pPr>
                <a:defRPr/>
              </a:pPr>
              <a:t>‹#›</a:t>
            </a:fld>
            <a:endParaRPr lang="en-US"/>
          </a:p>
        </p:txBody>
      </p:sp>
    </p:spTree>
    <p:extLst>
      <p:ext uri="{BB962C8B-B14F-4D97-AF65-F5344CB8AC3E}">
        <p14:creationId xmlns:p14="http://schemas.microsoft.com/office/powerpoint/2010/main" val="1037554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6508398"/>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53B5ED8C-BBD6-3241-B799-EBC9E840098C}" type="slidenum">
              <a:rPr lang="en-US"/>
              <a:pPr>
                <a:defRPr/>
              </a:pPr>
              <a:t>‹#›</a:t>
            </a:fld>
            <a:endParaRPr lang="en-US"/>
          </a:p>
        </p:txBody>
      </p:sp>
    </p:spTree>
    <p:extLst>
      <p:ext uri="{BB962C8B-B14F-4D97-AF65-F5344CB8AC3E}">
        <p14:creationId xmlns:p14="http://schemas.microsoft.com/office/powerpoint/2010/main" val="19527105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C36D4CD3-E993-5C46-8FA7-DD1963A5BC62}" type="slidenum">
              <a:rPr lang="en-US"/>
              <a:pPr>
                <a:defRPr/>
              </a:pPr>
              <a:t>‹#›</a:t>
            </a:fld>
            <a:endParaRPr lang="en-US"/>
          </a:p>
        </p:txBody>
      </p:sp>
    </p:spTree>
    <p:extLst>
      <p:ext uri="{BB962C8B-B14F-4D97-AF65-F5344CB8AC3E}">
        <p14:creationId xmlns:p14="http://schemas.microsoft.com/office/powerpoint/2010/main" val="27603496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8B64021D-651A-5143-BF81-75CEBF5529AD}" type="slidenum">
              <a:rPr lang="en-US"/>
              <a:pPr>
                <a:defRPr/>
              </a:pPr>
              <a:t>‹#›</a:t>
            </a:fld>
            <a:endParaRPr lang="en-US"/>
          </a:p>
        </p:txBody>
      </p:sp>
    </p:spTree>
    <p:extLst>
      <p:ext uri="{BB962C8B-B14F-4D97-AF65-F5344CB8AC3E}">
        <p14:creationId xmlns:p14="http://schemas.microsoft.com/office/powerpoint/2010/main" val="18440442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3FBEAEC7-4A21-C948-9667-56EC62B13BD3}" type="slidenum">
              <a:rPr lang="en-US"/>
              <a:pPr>
                <a:defRPr/>
              </a:pPr>
              <a:t>‹#›</a:t>
            </a:fld>
            <a:endParaRPr lang="en-US"/>
          </a:p>
        </p:txBody>
      </p:sp>
    </p:spTree>
    <p:extLst>
      <p:ext uri="{BB962C8B-B14F-4D97-AF65-F5344CB8AC3E}">
        <p14:creationId xmlns:p14="http://schemas.microsoft.com/office/powerpoint/2010/main" val="11233764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893FE5F-1AF6-764F-9A96-FC48E7E8A1B1}" type="slidenum">
              <a:rPr lang="en-US"/>
              <a:pPr>
                <a:defRPr/>
              </a:pPr>
              <a:t>‹#›</a:t>
            </a:fld>
            <a:endParaRPr lang="en-US"/>
          </a:p>
        </p:txBody>
      </p:sp>
    </p:spTree>
    <p:extLst>
      <p:ext uri="{BB962C8B-B14F-4D97-AF65-F5344CB8AC3E}">
        <p14:creationId xmlns:p14="http://schemas.microsoft.com/office/powerpoint/2010/main" val="8557442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F49E7D3D-2EFD-8F45-B240-DB02584B04A2}" type="slidenum">
              <a:rPr lang="en-US"/>
              <a:pPr>
                <a:defRPr/>
              </a:pPr>
              <a:t>‹#›</a:t>
            </a:fld>
            <a:endParaRPr lang="en-US"/>
          </a:p>
        </p:txBody>
      </p:sp>
    </p:spTree>
    <p:extLst>
      <p:ext uri="{BB962C8B-B14F-4D97-AF65-F5344CB8AC3E}">
        <p14:creationId xmlns:p14="http://schemas.microsoft.com/office/powerpoint/2010/main" val="32550269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3917B1F8-AEE9-614C-88DF-5938452DA6F1}" type="slidenum">
              <a:rPr lang="en-US"/>
              <a:pPr>
                <a:defRPr/>
              </a:pPr>
              <a:t>‹#›</a:t>
            </a:fld>
            <a:endParaRPr lang="en-US"/>
          </a:p>
        </p:txBody>
      </p:sp>
    </p:spTree>
    <p:extLst>
      <p:ext uri="{BB962C8B-B14F-4D97-AF65-F5344CB8AC3E}">
        <p14:creationId xmlns:p14="http://schemas.microsoft.com/office/powerpoint/2010/main" val="5623331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3A28E2BE-ECE1-1C4A-92D6-87278B5D55B4}" type="slidenum">
              <a:rPr lang="en-US"/>
              <a:pPr>
                <a:defRPr/>
              </a:pPr>
              <a:t>‹#›</a:t>
            </a:fld>
            <a:endParaRPr lang="en-US"/>
          </a:p>
        </p:txBody>
      </p:sp>
    </p:spTree>
    <p:extLst>
      <p:ext uri="{BB962C8B-B14F-4D97-AF65-F5344CB8AC3E}">
        <p14:creationId xmlns:p14="http://schemas.microsoft.com/office/powerpoint/2010/main" val="2415852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1CF9D40-4E05-244E-AB1D-2689D448C5D5}" type="slidenum">
              <a:rPr lang="en-US"/>
              <a:pPr>
                <a:defRPr/>
              </a:pPr>
              <a:t>‹#›</a:t>
            </a:fld>
            <a:endParaRPr lang="en-US"/>
          </a:p>
        </p:txBody>
      </p:sp>
    </p:spTree>
    <p:extLst>
      <p:ext uri="{BB962C8B-B14F-4D97-AF65-F5344CB8AC3E}">
        <p14:creationId xmlns:p14="http://schemas.microsoft.com/office/powerpoint/2010/main" val="21409465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EA302B-4A9A-C241-AE3C-57DAE73F6C70}" type="slidenum">
              <a:rPr lang="en-US"/>
              <a:pPr>
                <a:defRPr/>
              </a:pPr>
              <a:t>‹#›</a:t>
            </a:fld>
            <a:endParaRPr lang="en-US"/>
          </a:p>
        </p:txBody>
      </p:sp>
    </p:spTree>
    <p:extLst>
      <p:ext uri="{BB962C8B-B14F-4D97-AF65-F5344CB8AC3E}">
        <p14:creationId xmlns:p14="http://schemas.microsoft.com/office/powerpoint/2010/main" val="932748639"/>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70015763"/>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65E252-98DA-6146-8BB7-ADEAA6D27423}" type="slidenum">
              <a:rPr lang="en-US"/>
              <a:pPr>
                <a:defRPr/>
              </a:pPr>
              <a:t>‹#›</a:t>
            </a:fld>
            <a:endParaRPr lang="en-US"/>
          </a:p>
        </p:txBody>
      </p:sp>
    </p:spTree>
    <p:extLst>
      <p:ext uri="{BB962C8B-B14F-4D97-AF65-F5344CB8AC3E}">
        <p14:creationId xmlns:p14="http://schemas.microsoft.com/office/powerpoint/2010/main" val="568537206"/>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931C58-88AB-2140-BF5A-D88075A03632}" type="slidenum">
              <a:rPr lang="en-US"/>
              <a:pPr>
                <a:defRPr/>
              </a:pPr>
              <a:t>‹#›</a:t>
            </a:fld>
            <a:endParaRPr lang="en-US"/>
          </a:p>
        </p:txBody>
      </p:sp>
    </p:spTree>
    <p:extLst>
      <p:ext uri="{BB962C8B-B14F-4D97-AF65-F5344CB8AC3E}">
        <p14:creationId xmlns:p14="http://schemas.microsoft.com/office/powerpoint/2010/main" val="2217571058"/>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835B49-BCF4-A04D-9BBF-7A63D3369DC8}" type="slidenum">
              <a:rPr lang="en-US"/>
              <a:pPr>
                <a:defRPr/>
              </a:pPr>
              <a:t>‹#›</a:t>
            </a:fld>
            <a:endParaRPr lang="en-US"/>
          </a:p>
        </p:txBody>
      </p:sp>
    </p:spTree>
    <p:extLst>
      <p:ext uri="{BB962C8B-B14F-4D97-AF65-F5344CB8AC3E}">
        <p14:creationId xmlns:p14="http://schemas.microsoft.com/office/powerpoint/2010/main" val="2104077796"/>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13D4658-8F4B-7B46-A54F-1FB687D32995}" type="slidenum">
              <a:rPr lang="en-US"/>
              <a:pPr>
                <a:defRPr/>
              </a:pPr>
              <a:t>‹#›</a:t>
            </a:fld>
            <a:endParaRPr lang="en-US"/>
          </a:p>
        </p:txBody>
      </p:sp>
    </p:spTree>
    <p:extLst>
      <p:ext uri="{BB962C8B-B14F-4D97-AF65-F5344CB8AC3E}">
        <p14:creationId xmlns:p14="http://schemas.microsoft.com/office/powerpoint/2010/main" val="1825927003"/>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04A191-D2D9-AD4D-963A-6C7A2CC0A32D}" type="slidenum">
              <a:rPr lang="en-US"/>
              <a:pPr>
                <a:defRPr/>
              </a:pPr>
              <a:t>‹#›</a:t>
            </a:fld>
            <a:endParaRPr lang="en-US"/>
          </a:p>
        </p:txBody>
      </p:sp>
    </p:spTree>
    <p:extLst>
      <p:ext uri="{BB962C8B-B14F-4D97-AF65-F5344CB8AC3E}">
        <p14:creationId xmlns:p14="http://schemas.microsoft.com/office/powerpoint/2010/main" val="2616155072"/>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F25D833-BD5C-1D4F-94DF-4D1EEED93B7C}" type="slidenum">
              <a:rPr lang="en-US"/>
              <a:pPr>
                <a:defRPr/>
              </a:pPr>
              <a:t>‹#›</a:t>
            </a:fld>
            <a:endParaRPr lang="en-US"/>
          </a:p>
        </p:txBody>
      </p:sp>
    </p:spTree>
    <p:extLst>
      <p:ext uri="{BB962C8B-B14F-4D97-AF65-F5344CB8AC3E}">
        <p14:creationId xmlns:p14="http://schemas.microsoft.com/office/powerpoint/2010/main" val="1331285519"/>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3A7C28-C81E-C046-8AB9-C54C87BCB4D7}" type="slidenum">
              <a:rPr lang="en-US"/>
              <a:pPr>
                <a:defRPr/>
              </a:pPr>
              <a:t>‹#›</a:t>
            </a:fld>
            <a:endParaRPr lang="en-US"/>
          </a:p>
        </p:txBody>
      </p:sp>
    </p:spTree>
    <p:extLst>
      <p:ext uri="{BB962C8B-B14F-4D97-AF65-F5344CB8AC3E}">
        <p14:creationId xmlns:p14="http://schemas.microsoft.com/office/powerpoint/2010/main" val="2617662687"/>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D35B76-D318-9548-BA67-91411B892ED7}" type="slidenum">
              <a:rPr lang="en-US"/>
              <a:pPr>
                <a:defRPr/>
              </a:pPr>
              <a:t>‹#›</a:t>
            </a:fld>
            <a:endParaRPr lang="en-US"/>
          </a:p>
        </p:txBody>
      </p:sp>
    </p:spTree>
    <p:extLst>
      <p:ext uri="{BB962C8B-B14F-4D97-AF65-F5344CB8AC3E}">
        <p14:creationId xmlns:p14="http://schemas.microsoft.com/office/powerpoint/2010/main" val="45009745"/>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E41317-F08F-9C4E-B63C-4F831E8D01F8}" type="slidenum">
              <a:rPr lang="en-US"/>
              <a:pPr>
                <a:defRPr/>
              </a:pPr>
              <a:t>‹#›</a:t>
            </a:fld>
            <a:endParaRPr lang="en-US"/>
          </a:p>
        </p:txBody>
      </p:sp>
    </p:spTree>
    <p:extLst>
      <p:ext uri="{BB962C8B-B14F-4D97-AF65-F5344CB8AC3E}">
        <p14:creationId xmlns:p14="http://schemas.microsoft.com/office/powerpoint/2010/main" val="1445691574"/>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E68851-F7F4-9742-AFB1-79A5639AC0B4}" type="slidenum">
              <a:rPr lang="en-US"/>
              <a:pPr>
                <a:defRPr/>
              </a:pPr>
              <a:t>‹#›</a:t>
            </a:fld>
            <a:endParaRPr lang="en-US"/>
          </a:p>
        </p:txBody>
      </p:sp>
    </p:spTree>
    <p:extLst>
      <p:ext uri="{BB962C8B-B14F-4D97-AF65-F5344CB8AC3E}">
        <p14:creationId xmlns:p14="http://schemas.microsoft.com/office/powerpoint/2010/main" val="3140474901"/>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01647119"/>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091C00-9600-B049-8659-E6041510171D}" type="slidenum">
              <a:rPr lang="en-US"/>
              <a:pPr>
                <a:defRPr/>
              </a:pPr>
              <a:t>‹#›</a:t>
            </a:fld>
            <a:endParaRPr lang="en-US"/>
          </a:p>
        </p:txBody>
      </p:sp>
    </p:spTree>
    <p:extLst>
      <p:ext uri="{BB962C8B-B14F-4D97-AF65-F5344CB8AC3E}">
        <p14:creationId xmlns:p14="http://schemas.microsoft.com/office/powerpoint/2010/main" val="1163392274"/>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24353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7103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19593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45332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44839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46667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99349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40068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7373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theme" Target="../theme/theme13.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4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1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theme" Target="../theme/theme16.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7.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8.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195.xml"/><Relationship Id="rId1" Type="http://schemas.openxmlformats.org/officeDocument/2006/relationships/slideLayout" Target="../slideLayouts/slideLayout19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theme" Target="../theme/theme20.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theme" Target="../theme/theme21.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image" Target="../media/image1.png"/><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2.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3.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4.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5.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image" Target="../media/image1.png"/><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6.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0.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27.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84.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theme" Target="../theme/theme29.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slideLayout" Target="../slideLayouts/slideLayout296.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4.xml"/><Relationship Id="rId13" Type="http://schemas.openxmlformats.org/officeDocument/2006/relationships/slideLayout" Target="../slideLayouts/slideLayout309.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slideLayout" Target="../slideLayouts/slideLayout308.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7.xml"/><Relationship Id="rId13" Type="http://schemas.openxmlformats.org/officeDocument/2006/relationships/slideLayout" Target="../slideLayouts/slideLayout322.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slideLayout" Target="../slideLayouts/slideLayout321.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30.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2.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3.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4.xml.rels><?xml version="1.0" encoding="UTF-8" standalone="yes"?>
<Relationships xmlns="http://schemas.openxmlformats.org/package/2006/relationships"><Relationship Id="rId3" Type="http://schemas.openxmlformats.org/officeDocument/2006/relationships/slideLayout" Target="../slideLayouts/slideLayout347.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5.xml"/><Relationship Id="rId13" Type="http://schemas.openxmlformats.org/officeDocument/2006/relationships/image" Target="../media/image3.jpeg"/><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theme" Target="../theme/theme35.xml"/><Relationship Id="rId2" Type="http://schemas.openxmlformats.org/officeDocument/2006/relationships/slideLayout" Target="../slideLayouts/slideLayout349.xml"/><Relationship Id="rId16" Type="http://schemas.openxmlformats.org/officeDocument/2006/relationships/image" Target="../media/image6.png"/><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5" Type="http://schemas.openxmlformats.org/officeDocument/2006/relationships/image" Target="../media/image5.png"/><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 Id="rId14" Type="http://schemas.openxmlformats.org/officeDocument/2006/relationships/image" Target="../media/image4.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6.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theme" Target="../theme/theme36.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70.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78.xml"/><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theme" Target="../theme/theme38.xml"/><Relationship Id="rId2" Type="http://schemas.openxmlformats.org/officeDocument/2006/relationships/slideLayout" Target="../slideLayouts/slideLayout372.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0" Type="http://schemas.openxmlformats.org/officeDocument/2006/relationships/slideLayout" Target="../slideLayouts/slideLayout380.xml"/><Relationship Id="rId4" Type="http://schemas.openxmlformats.org/officeDocument/2006/relationships/slideLayout" Target="../slideLayouts/slideLayout374.xml"/><Relationship Id="rId9" Type="http://schemas.openxmlformats.org/officeDocument/2006/relationships/slideLayout" Target="../slideLayouts/slideLayout37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89.xml"/><Relationship Id="rId13" Type="http://schemas.openxmlformats.org/officeDocument/2006/relationships/theme" Target="../theme/theme39.xml"/><Relationship Id="rId3" Type="http://schemas.openxmlformats.org/officeDocument/2006/relationships/slideLayout" Target="../slideLayouts/slideLayout384.xml"/><Relationship Id="rId7" Type="http://schemas.openxmlformats.org/officeDocument/2006/relationships/slideLayout" Target="../slideLayouts/slideLayout388.xml"/><Relationship Id="rId12" Type="http://schemas.openxmlformats.org/officeDocument/2006/relationships/slideLayout" Target="../slideLayouts/slideLayout393.xml"/><Relationship Id="rId2" Type="http://schemas.openxmlformats.org/officeDocument/2006/relationships/slideLayout" Target="../slideLayouts/slideLayout383.xml"/><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slideLayout" Target="../slideLayouts/slideLayout392.xml"/><Relationship Id="rId5" Type="http://schemas.openxmlformats.org/officeDocument/2006/relationships/slideLayout" Target="../slideLayouts/slideLayout386.xml"/><Relationship Id="rId10" Type="http://schemas.openxmlformats.org/officeDocument/2006/relationships/slideLayout" Target="../slideLayouts/slideLayout391.xml"/><Relationship Id="rId4" Type="http://schemas.openxmlformats.org/officeDocument/2006/relationships/slideLayout" Target="../slideLayouts/slideLayout385.xml"/><Relationship Id="rId9" Type="http://schemas.openxmlformats.org/officeDocument/2006/relationships/slideLayout" Target="../slideLayouts/slideLayout39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80" name="Text Box 4"/>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a:t> </a:t>
            </a:r>
          </a:p>
        </p:txBody>
      </p:sp>
      <p:sp>
        <p:nvSpPr>
          <p:cNvPr id="75781" name="Text Box 5"/>
          <p:cNvSpPr txBox="1">
            <a:spLocks noChangeArrowheads="1"/>
          </p:cNvSpPr>
          <p:nvPr/>
        </p:nvSpPr>
        <p:spPr bwMode="auto">
          <a:xfrm>
            <a:off x="3151188" y="6289675"/>
            <a:ext cx="2827337"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a:t> </a:t>
            </a:r>
          </a:p>
        </p:txBody>
      </p:sp>
    </p:spTree>
  </p:cSld>
  <p:clrMap bg1="lt1" tx1="dk1" bg2="lt2" tx2="dk2" accent1="accent1" accent2="accent2" accent3="accent3" accent4="accent4" accent5="accent5" accent6="accent6" hlink="hlink" folHlink="folHlink"/>
  <p:sldLayoutIdLst>
    <p:sldLayoutId id="2147487885" r:id="rId1"/>
    <p:sldLayoutId id="2147487886" r:id="rId2"/>
    <p:sldLayoutId id="2147487887" r:id="rId3"/>
    <p:sldLayoutId id="2147487888" r:id="rId4"/>
    <p:sldLayoutId id="2147487889" r:id="rId5"/>
    <p:sldLayoutId id="2147487890" r:id="rId6"/>
    <p:sldLayoutId id="2147487891" r:id="rId7"/>
    <p:sldLayoutId id="2147487892" r:id="rId8"/>
    <p:sldLayoutId id="2147487893" r:id="rId9"/>
    <p:sldLayoutId id="2147487894" r:id="rId10"/>
    <p:sldLayoutId id="2147487895"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j-ea"/>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a:solidFill>
            <a:schemeClr val="tx1"/>
          </a:solidFill>
          <a:latin typeface="+mn-lt"/>
          <a:ea typeface="+mn-ea"/>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a:solidFill>
            <a:schemeClr val="tx1"/>
          </a:solidFill>
          <a:latin typeface="+mn-lt"/>
          <a:ea typeface="+mn-ea"/>
        </a:defRPr>
      </a:lvl2pPr>
      <a:lvl3pPr marL="1257300" indent="-342900" algn="l" rtl="0" eaLnBrk="0" fontAlgn="base" hangingPunct="0">
        <a:lnSpc>
          <a:spcPts val="2900"/>
        </a:lnSpc>
        <a:spcBef>
          <a:spcPct val="0"/>
        </a:spcBef>
        <a:spcAft>
          <a:spcPts val="600"/>
        </a:spcAft>
        <a:buSzPct val="100000"/>
        <a:buFont typeface="Arial" charset="0"/>
        <a:buChar char="•"/>
        <a:defRPr sz="2400">
          <a:solidFill>
            <a:schemeClr val="tx1"/>
          </a:solidFill>
          <a:latin typeface="+mn-lt"/>
          <a:ea typeface="+mn-ea"/>
        </a:defRPr>
      </a:lvl3pPr>
      <a:lvl4pPr marL="1714500" indent="-342900" algn="l" rtl="0" eaLnBrk="0" fontAlgn="base" hangingPunct="0">
        <a:lnSpc>
          <a:spcPts val="2400"/>
        </a:lnSpc>
        <a:spcBef>
          <a:spcPct val="0"/>
        </a:spcBef>
        <a:spcAft>
          <a:spcPts val="500"/>
        </a:spcAft>
        <a:buSzPct val="100000"/>
        <a:buFont typeface="Arial" charset="0"/>
        <a:buChar char="–"/>
        <a:defRPr sz="2000">
          <a:solidFill>
            <a:schemeClr val="tx1"/>
          </a:solidFill>
          <a:latin typeface="+mn-lt"/>
          <a:ea typeface="+mn-ea"/>
        </a:defRPr>
      </a:lvl4pPr>
      <a:lvl5pPr marL="2171700" indent="-342900" algn="l" rtl="0" eaLnBrk="0" fontAlgn="base" hangingPunct="0">
        <a:lnSpc>
          <a:spcPts val="2400"/>
        </a:lnSpc>
        <a:spcBef>
          <a:spcPct val="0"/>
        </a:spcBef>
        <a:spcAft>
          <a:spcPts val="100"/>
        </a:spcAft>
        <a:buSzPct val="100000"/>
        <a:buFont typeface="Arial" charset="0"/>
        <a:buChar char="»"/>
        <a:defRPr sz="2000">
          <a:solidFill>
            <a:schemeClr val="tx1"/>
          </a:solidFill>
          <a:latin typeface="+mn-lt"/>
          <a:ea typeface="+mn-ea"/>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04354" name="Rectangle 1026"/>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04355" name="Rectangle 1027"/>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04356" name="Text Box 1028"/>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spcBef>
                <a:spcPct val="0"/>
              </a:spcBef>
              <a:tabLst>
                <a:tab pos="0" algn="l"/>
                <a:tab pos="914400" algn="l"/>
                <a:tab pos="1828800" algn="l"/>
              </a:tabLst>
              <a:defRPr sz="2400">
                <a:solidFill>
                  <a:schemeClr val="tx1"/>
                </a:solidFill>
                <a:latin typeface="Times New Roman" charset="0"/>
                <a:ea typeface="ＭＳ Ｐゴシック" charset="0"/>
              </a:defRPr>
            </a:lvl1pPr>
            <a:lvl2pPr algn="l">
              <a:spcBef>
                <a:spcPct val="0"/>
              </a:spcBef>
              <a:tabLst>
                <a:tab pos="0" algn="l"/>
                <a:tab pos="914400" algn="l"/>
                <a:tab pos="1828800" algn="l"/>
              </a:tabLst>
              <a:defRPr sz="2400">
                <a:solidFill>
                  <a:schemeClr val="tx1"/>
                </a:solidFill>
                <a:latin typeface="Times New Roman" charset="0"/>
                <a:ea typeface="ＭＳ Ｐゴシック" charset="0"/>
              </a:defRPr>
            </a:lvl2pPr>
            <a:lvl3pPr algn="l">
              <a:spcBef>
                <a:spcPct val="0"/>
              </a:spcBef>
              <a:tabLst>
                <a:tab pos="0" algn="l"/>
                <a:tab pos="914400" algn="l"/>
                <a:tab pos="1828800" algn="l"/>
              </a:tabLst>
              <a:defRPr sz="2400">
                <a:solidFill>
                  <a:schemeClr val="tx1"/>
                </a:solidFill>
                <a:latin typeface="Times New Roman" charset="0"/>
                <a:ea typeface="ＭＳ Ｐゴシック" charset="0"/>
              </a:defRPr>
            </a:lvl3pPr>
            <a:lvl4pPr algn="l">
              <a:spcBef>
                <a:spcPct val="0"/>
              </a:spcBef>
              <a:tabLst>
                <a:tab pos="0" algn="l"/>
                <a:tab pos="914400" algn="l"/>
                <a:tab pos="1828800" algn="l"/>
              </a:tabLst>
              <a:defRPr sz="2400">
                <a:solidFill>
                  <a:schemeClr val="tx1"/>
                </a:solidFill>
                <a:latin typeface="Times New Roman" charset="0"/>
                <a:ea typeface="ＭＳ Ｐゴシック" charset="0"/>
              </a:defRPr>
            </a:lvl4pPr>
            <a:lvl5pPr algn="l">
              <a:spcBef>
                <a:spcPct val="0"/>
              </a:spcBef>
              <a:tabLst>
                <a:tab pos="0" algn="l"/>
                <a:tab pos="914400" algn="l"/>
                <a:tab pos="1828800" algn="l"/>
              </a:tabLst>
              <a:defRPr sz="2400">
                <a:solidFill>
                  <a:schemeClr val="tx1"/>
                </a:solidFill>
                <a:latin typeface="Times New Roman" charset="0"/>
                <a:ea typeface="ＭＳ Ｐゴシック" charset="0"/>
              </a:defRPr>
            </a:lvl5pPr>
            <a:lvl6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6pPr>
            <a:lvl7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7pPr>
            <a:lvl8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8pPr>
            <a:lvl9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9pPr>
          </a:lstStyle>
          <a:p>
            <a:pPr eaLnBrk="1" hangingPunct="1">
              <a:lnSpc>
                <a:spcPts val="1700"/>
              </a:lnSpc>
              <a:defRPr/>
            </a:pPr>
            <a:r>
              <a:rPr lang="en-US" sz="1400">
                <a:solidFill>
                  <a:srgbClr val="000000"/>
                </a:solidFill>
                <a:latin typeface="Arial" charset="0"/>
              </a:rPr>
              <a:t> </a:t>
            </a:r>
          </a:p>
        </p:txBody>
      </p:sp>
      <p:sp>
        <p:nvSpPr>
          <p:cNvPr id="2404357" name="Text Box 1029"/>
          <p:cNvSpPr txBox="1">
            <a:spLocks noChangeArrowheads="1"/>
          </p:cNvSpPr>
          <p:nvPr/>
        </p:nvSpPr>
        <p:spPr bwMode="auto">
          <a:xfrm>
            <a:off x="3151188" y="6289675"/>
            <a:ext cx="2827337"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1pPr>
            <a:lvl2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2pPr>
            <a:lvl3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3pPr>
            <a:lvl4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4pPr>
            <a:lvl5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5pPr>
            <a:lvl6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6pPr>
            <a:lvl7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7pPr>
            <a:lvl8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8pPr>
            <a:lvl9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9pPr>
          </a:lstStyle>
          <a:p>
            <a:pPr algn="ctr" eaLnBrk="1" hangingPunct="1">
              <a:lnSpc>
                <a:spcPts val="1700"/>
              </a:lnSpc>
              <a:defRPr/>
            </a:pPr>
            <a:r>
              <a:rPr lang="en-US" sz="1400">
                <a:solidFill>
                  <a:srgbClr val="000000"/>
                </a:solidFill>
                <a:latin typeface="Arial" charset="0"/>
              </a:rPr>
              <a:t> </a:t>
            </a:r>
          </a:p>
        </p:txBody>
      </p:sp>
    </p:spTree>
    <p:extLst>
      <p:ext uri="{BB962C8B-B14F-4D97-AF65-F5344CB8AC3E}">
        <p14:creationId xmlns:p14="http://schemas.microsoft.com/office/powerpoint/2010/main" val="2576989475"/>
      </p:ext>
    </p:extLst>
  </p:cSld>
  <p:clrMap bg1="lt1" tx1="dk1" bg2="lt2" tx2="dk2" accent1="accent1" accent2="accent2" accent3="accent3" accent4="accent4" accent5="accent5" accent6="accent6" hlink="hlink" folHlink="folHlink"/>
  <p:sldLayoutIdLst>
    <p:sldLayoutId id="2147488069" r:id="rId1"/>
    <p:sldLayoutId id="2147488070" r:id="rId2"/>
    <p:sldLayoutId id="2147488071" r:id="rId3"/>
    <p:sldLayoutId id="2147488072" r:id="rId4"/>
    <p:sldLayoutId id="2147488073" r:id="rId5"/>
    <p:sldLayoutId id="2147488074" r:id="rId6"/>
    <p:sldLayoutId id="2147488075" r:id="rId7"/>
    <p:sldLayoutId id="2147488076" r:id="rId8"/>
    <p:sldLayoutId id="2147488077" r:id="rId9"/>
    <p:sldLayoutId id="2147488078" r:id="rId10"/>
    <p:sldLayoutId id="2147488079"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j-ea"/>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a:solidFill>
            <a:schemeClr val="tx1"/>
          </a:solidFill>
          <a:latin typeface="+mn-lt"/>
          <a:ea typeface="+mn-ea"/>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a:solidFill>
            <a:schemeClr val="tx1"/>
          </a:solidFill>
          <a:latin typeface="+mn-lt"/>
          <a:ea typeface="+mn-ea"/>
        </a:defRPr>
      </a:lvl2pPr>
      <a:lvl3pPr marL="1257300" indent="-342900" algn="l" rtl="0" eaLnBrk="0" fontAlgn="base" hangingPunct="0">
        <a:lnSpc>
          <a:spcPts val="2900"/>
        </a:lnSpc>
        <a:spcBef>
          <a:spcPct val="0"/>
        </a:spcBef>
        <a:spcAft>
          <a:spcPts val="600"/>
        </a:spcAft>
        <a:buSzPct val="100000"/>
        <a:buFont typeface="Arial" charset="0"/>
        <a:buChar char="•"/>
        <a:defRPr sz="2400">
          <a:solidFill>
            <a:schemeClr val="tx1"/>
          </a:solidFill>
          <a:latin typeface="+mn-lt"/>
          <a:ea typeface="+mn-ea"/>
        </a:defRPr>
      </a:lvl3pPr>
      <a:lvl4pPr marL="1714500" indent="-342900" algn="l" rtl="0" eaLnBrk="0" fontAlgn="base" hangingPunct="0">
        <a:lnSpc>
          <a:spcPts val="2400"/>
        </a:lnSpc>
        <a:spcBef>
          <a:spcPct val="0"/>
        </a:spcBef>
        <a:spcAft>
          <a:spcPts val="500"/>
        </a:spcAft>
        <a:buSzPct val="100000"/>
        <a:buFont typeface="Arial" charset="0"/>
        <a:buChar char="–"/>
        <a:defRPr sz="2000">
          <a:solidFill>
            <a:schemeClr val="tx1"/>
          </a:solidFill>
          <a:latin typeface="+mn-lt"/>
          <a:ea typeface="+mn-ea"/>
        </a:defRPr>
      </a:lvl4pPr>
      <a:lvl5pPr marL="2171700" indent="-342900" algn="l" rtl="0" eaLnBrk="0" fontAlgn="base" hangingPunct="0">
        <a:lnSpc>
          <a:spcPts val="2400"/>
        </a:lnSpc>
        <a:spcBef>
          <a:spcPct val="0"/>
        </a:spcBef>
        <a:spcAft>
          <a:spcPts val="100"/>
        </a:spcAft>
        <a:buSzPct val="100000"/>
        <a:buFont typeface="Arial" charset="0"/>
        <a:buChar char="»"/>
        <a:defRPr sz="2000">
          <a:solidFill>
            <a:schemeClr val="tx1"/>
          </a:solidFill>
          <a:latin typeface="+mn-lt"/>
          <a:ea typeface="+mn-ea"/>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solidFill>
                <a:srgbClr val="000000"/>
              </a:solidFill>
              <a:latin typeface="Times New Roman"/>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solidFill>
                <a:srgbClr val="000000"/>
              </a:solidFill>
              <a:latin typeface="Times New Roman"/>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2716CB3A-C5F0-4F43-8AEF-CE8E49429F1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51799031"/>
      </p:ext>
    </p:extLst>
  </p:cSld>
  <p:clrMap bg1="lt1" tx1="dk1" bg2="lt2" tx2="dk2" accent1="accent1" accent2="accent2" accent3="accent3" accent4="accent4" accent5="accent5" accent6="accent6" hlink="hlink" folHlink="folHlink"/>
  <p:sldLayoutIdLst>
    <p:sldLayoutId id="2147488081" r:id="rId1"/>
    <p:sldLayoutId id="2147488082" r:id="rId2"/>
    <p:sldLayoutId id="2147488083" r:id="rId3"/>
    <p:sldLayoutId id="2147488084" r:id="rId4"/>
    <p:sldLayoutId id="2147488085" r:id="rId5"/>
    <p:sldLayoutId id="2147488086" r:id="rId6"/>
    <p:sldLayoutId id="2147488087" r:id="rId7"/>
    <p:sldLayoutId id="2147488088" r:id="rId8"/>
    <p:sldLayoutId id="2147488089" r:id="rId9"/>
    <p:sldLayoutId id="2147488090" r:id="rId10"/>
    <p:sldLayoutId id="214748809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17762" name="Group 2"/>
          <p:cNvGrpSpPr>
            <a:grpSpLocks/>
          </p:cNvGrpSpPr>
          <p:nvPr/>
        </p:nvGrpSpPr>
        <p:grpSpPr bwMode="auto">
          <a:xfrm>
            <a:off x="0" y="1422400"/>
            <a:ext cx="9147175" cy="5435600"/>
            <a:chOff x="0" y="896"/>
            <a:chExt cx="5762" cy="3424"/>
          </a:xfrm>
        </p:grpSpPr>
        <p:grpSp>
          <p:nvGrpSpPr>
            <p:cNvPr id="117768" name="Group 3"/>
            <p:cNvGrpSpPr>
              <a:grpSpLocks/>
            </p:cNvGrpSpPr>
            <p:nvPr userDrawn="1"/>
          </p:nvGrpSpPr>
          <p:grpSpPr bwMode="auto">
            <a:xfrm>
              <a:off x="20" y="896"/>
              <a:ext cx="5742" cy="3424"/>
              <a:chOff x="20" y="896"/>
              <a:chExt cx="5742" cy="3424"/>
            </a:xfrm>
          </p:grpSpPr>
          <p:sp>
            <p:nvSpPr>
              <p:cNvPr id="1179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grpSp>
        <p:grpSp>
          <p:nvGrpSpPr>
            <p:cNvPr id="117769" name="Group 17"/>
            <p:cNvGrpSpPr>
              <a:grpSpLocks/>
            </p:cNvGrpSpPr>
            <p:nvPr userDrawn="1"/>
          </p:nvGrpSpPr>
          <p:grpSpPr bwMode="auto">
            <a:xfrm>
              <a:off x="0" y="2291"/>
              <a:ext cx="1385" cy="1702"/>
              <a:chOff x="0" y="2291"/>
              <a:chExt cx="1385" cy="1702"/>
            </a:xfrm>
          </p:grpSpPr>
          <p:sp>
            <p:nvSpPr>
              <p:cNvPr id="1177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8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8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8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8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8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8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8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8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8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8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9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9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9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defRPr>
            </a:lvl1pPr>
          </a:lstStyle>
          <a:p>
            <a:pPr>
              <a:defRPr/>
            </a:pPr>
            <a:fld id="{4653EB0D-B9C1-0C42-B6E0-0BA47D69BD63}" type="slidenum">
              <a:rPr lang="en-US"/>
              <a:pPr>
                <a:defRPr/>
              </a:pPr>
              <a:t>‹#›</a:t>
            </a:fld>
            <a:endParaRPr lang="en-US"/>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4559498"/>
      </p:ext>
    </p:extLst>
  </p:cSld>
  <p:clrMap bg1="dk2" tx1="lt1" bg2="dk1" tx2="lt2" accent1="accent1" accent2="accent2" accent3="accent3" accent4="accent4" accent5="accent5" accent6="accent6" hlink="hlink" folHlink="folHlink"/>
  <p:sldLayoutIdLst>
    <p:sldLayoutId id="2147488118" r:id="rId1"/>
    <p:sldLayoutId id="2147488119" r:id="rId2"/>
    <p:sldLayoutId id="2147488120" r:id="rId3"/>
    <p:sldLayoutId id="2147488121" r:id="rId4"/>
    <p:sldLayoutId id="2147488122" r:id="rId5"/>
    <p:sldLayoutId id="2147488123" r:id="rId6"/>
    <p:sldLayoutId id="2147488124" r:id="rId7"/>
    <p:sldLayoutId id="2147488125" r:id="rId8"/>
    <p:sldLayoutId id="2147488126" r:id="rId9"/>
    <p:sldLayoutId id="2147488127" r:id="rId10"/>
    <p:sldLayoutId id="214748812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8164382"/>
      </p:ext>
    </p:extLst>
  </p:cSld>
  <p:clrMap bg1="lt1" tx1="dk1" bg2="lt2" tx2="dk2" accent1="accent1" accent2="accent2" accent3="accent3" accent4="accent4" accent5="accent5" accent6="accent6" hlink="hlink" folHlink="folHlink"/>
  <p:sldLayoutIdLst>
    <p:sldLayoutId id="2147488130" r:id="rId1"/>
    <p:sldLayoutId id="2147488131" r:id="rId2"/>
    <p:sldLayoutId id="2147488132" r:id="rId3"/>
    <p:sldLayoutId id="2147488133" r:id="rId4"/>
    <p:sldLayoutId id="2147488134" r:id="rId5"/>
    <p:sldLayoutId id="2147488135" r:id="rId6"/>
    <p:sldLayoutId id="2147488136" r:id="rId7"/>
    <p:sldLayoutId id="2147488137" r:id="rId8"/>
    <p:sldLayoutId id="2147488138" r:id="rId9"/>
    <p:sldLayoutId id="2147488139" r:id="rId10"/>
    <p:sldLayoutId id="2147488140" r:id="rId11"/>
    <p:sldLayoutId id="2147488141"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86722" name="Group 2"/>
          <p:cNvGrpSpPr>
            <a:grpSpLocks/>
          </p:cNvGrpSpPr>
          <p:nvPr/>
        </p:nvGrpSpPr>
        <p:grpSpPr bwMode="auto">
          <a:xfrm>
            <a:off x="0" y="1422400"/>
            <a:ext cx="9147175" cy="5435600"/>
            <a:chOff x="0" y="896"/>
            <a:chExt cx="5762" cy="3424"/>
          </a:xfrm>
        </p:grpSpPr>
        <p:grpSp>
          <p:nvGrpSpPr>
            <p:cNvPr id="286728" name="Group 3"/>
            <p:cNvGrpSpPr>
              <a:grpSpLocks/>
            </p:cNvGrpSpPr>
            <p:nvPr userDrawn="1"/>
          </p:nvGrpSpPr>
          <p:grpSpPr bwMode="auto">
            <a:xfrm>
              <a:off x="20" y="896"/>
              <a:ext cx="5742" cy="3424"/>
              <a:chOff x="20" y="896"/>
              <a:chExt cx="5742" cy="3424"/>
            </a:xfrm>
          </p:grpSpPr>
          <p:sp>
            <p:nvSpPr>
              <p:cNvPr id="28686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Comic Sans MS" charset="0"/>
                </a:endParaRPr>
              </a:p>
            </p:txBody>
          </p:sp>
          <p:sp>
            <p:nvSpPr>
              <p:cNvPr id="28686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Comic Sans MS" charset="0"/>
                </a:endParaRPr>
              </a:p>
            </p:txBody>
          </p:sp>
          <p:sp>
            <p:nvSpPr>
              <p:cNvPr id="28686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Comic Sans MS" charset="0"/>
                </a:endParaRPr>
              </a:p>
            </p:txBody>
          </p:sp>
          <p:sp>
            <p:nvSpPr>
              <p:cNvPr id="28686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Comic Sans MS" charset="0"/>
                </a:endParaRPr>
              </a:p>
            </p:txBody>
          </p:sp>
          <p:sp>
            <p:nvSpPr>
              <p:cNvPr id="28686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Comic Sans MS" charset="0"/>
                </a:endParaRPr>
              </a:p>
            </p:txBody>
          </p:sp>
          <p:sp>
            <p:nvSpPr>
              <p:cNvPr id="28687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Comic Sans MS" charset="0"/>
                </a:endParaRPr>
              </a:p>
            </p:txBody>
          </p:sp>
          <p:sp>
            <p:nvSpPr>
              <p:cNvPr id="28687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Comic Sans MS" charset="0"/>
                </a:endParaRPr>
              </a:p>
            </p:txBody>
          </p:sp>
          <p:sp>
            <p:nvSpPr>
              <p:cNvPr id="28687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Comic Sans MS" charset="0"/>
                </a:endParaRPr>
              </a:p>
            </p:txBody>
          </p:sp>
          <p:sp>
            <p:nvSpPr>
              <p:cNvPr id="28687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Comic Sans MS" charset="0"/>
                </a:endParaRPr>
              </a:p>
            </p:txBody>
          </p:sp>
          <p:sp>
            <p:nvSpPr>
              <p:cNvPr id="28687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Comic Sans MS" charset="0"/>
                </a:endParaRPr>
              </a:p>
            </p:txBody>
          </p:sp>
          <p:sp>
            <p:nvSpPr>
              <p:cNvPr id="28687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Comic Sans MS" charset="0"/>
                </a:endParaRPr>
              </a:p>
            </p:txBody>
          </p:sp>
          <p:sp>
            <p:nvSpPr>
              <p:cNvPr id="28687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Comic Sans MS" charset="0"/>
                </a:endParaRPr>
              </a:p>
            </p:txBody>
          </p:sp>
          <p:sp>
            <p:nvSpPr>
              <p:cNvPr id="28687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Comic Sans MS" charset="0"/>
                </a:endParaRPr>
              </a:p>
            </p:txBody>
          </p:sp>
        </p:grpSp>
        <p:grpSp>
          <p:nvGrpSpPr>
            <p:cNvPr id="286729" name="Group 17"/>
            <p:cNvGrpSpPr>
              <a:grpSpLocks/>
            </p:cNvGrpSpPr>
            <p:nvPr userDrawn="1"/>
          </p:nvGrpSpPr>
          <p:grpSpPr bwMode="auto">
            <a:xfrm>
              <a:off x="0" y="2291"/>
              <a:ext cx="1385" cy="1702"/>
              <a:chOff x="0" y="2291"/>
              <a:chExt cx="1385" cy="1702"/>
            </a:xfrm>
          </p:grpSpPr>
          <p:sp>
            <p:nvSpPr>
              <p:cNvPr id="28673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3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3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3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3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3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3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3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3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3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4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4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4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4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4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4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4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4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4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4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5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5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5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5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5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5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5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5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5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5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6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6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6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6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6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6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6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6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6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6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7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7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7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7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7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7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7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7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7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7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8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8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8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8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8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8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8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8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8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8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9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9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9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9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79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9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9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9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9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9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0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0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0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0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0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0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0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0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0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0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1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1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1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1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1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1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1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1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1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1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2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2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2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2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2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2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2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2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2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2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3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3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3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3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3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3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3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3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3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3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4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4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4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4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4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4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4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4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4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4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5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6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6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6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latin typeface="Arial" charset="0"/>
              </a:defRPr>
            </a:lvl1pPr>
          </a:lstStyle>
          <a:p>
            <a:pPr>
              <a:defRPr/>
            </a:pPr>
            <a:fld id="{B9CEF7B2-2296-5147-9432-6975C83CF773}" type="slidenum">
              <a:rPr lang="en-US"/>
              <a:pPr>
                <a:defRPr/>
              </a:pPr>
              <a:t>‹#›</a:t>
            </a:fld>
            <a:endParaRPr lang="en-US"/>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3027202"/>
      </p:ext>
    </p:extLst>
  </p:cSld>
  <p:clrMap bg1="dk2" tx1="lt1" bg2="dk1" tx2="lt2" accent1="accent1" accent2="accent2" accent3="accent3" accent4="accent4" accent5="accent5" accent6="accent6" hlink="hlink" folHlink="folHlink"/>
  <p:sldLayoutIdLst>
    <p:sldLayoutId id="2147488143"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4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457200" fontAlgn="auto">
              <a:spcBef>
                <a:spcPts val="0"/>
              </a:spcBef>
              <a:spcAft>
                <a:spcPts val="0"/>
              </a:spcAft>
            </a:pPr>
            <a:fld id="{52F367E4-7E1D-FF4E-AF00-438FDA6547A0}" type="datetimeFigureOut">
              <a:rPr lang="en-US" smtClean="0"/>
              <a:pPr defTabSz="457200" fontAlgn="auto">
                <a:spcBef>
                  <a:spcPts val="0"/>
                </a:spcBef>
                <a:spcAft>
                  <a:spcPts val="0"/>
                </a:spcAft>
              </a:pPr>
              <a:t>1/7/24</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457200" fontAlgn="auto">
              <a:spcBef>
                <a:spcPts val="0"/>
              </a:spcBef>
              <a:spcAft>
                <a:spcPts val="0"/>
              </a:spcAft>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457200" eaLnBrk="1" fontAlgn="auto" hangingPunct="1">
              <a:spcBef>
                <a:spcPts val="0"/>
              </a:spcBef>
              <a:spcAft>
                <a:spcPts val="0"/>
              </a:spcAft>
            </a:pPr>
            <a:fld id="{8C99E196-A115-2F47-A252-2B1A00B54207}" type="slidenum">
              <a:rPr lang="en-US" smtClean="0"/>
              <a:pPr defTabSz="457200" eaLnBrk="1" fontAlgn="auto" hangingPunct="1">
                <a:spcBef>
                  <a:spcPts val="0"/>
                </a:spcBef>
                <a:spcAft>
                  <a:spcPts val="0"/>
                </a:spcAft>
              </a:pPr>
              <a:t>‹#›</a:t>
            </a:fld>
            <a:endParaRPr lang="en-US"/>
          </a:p>
        </p:txBody>
      </p:sp>
    </p:spTree>
    <p:extLst>
      <p:ext uri="{BB962C8B-B14F-4D97-AF65-F5344CB8AC3E}">
        <p14:creationId xmlns:p14="http://schemas.microsoft.com/office/powerpoint/2010/main" val="2371251217"/>
      </p:ext>
    </p:extLst>
  </p:cSld>
  <p:clrMap bg1="lt1" tx1="dk1" bg2="lt2" tx2="dk2" accent1="accent1" accent2="accent2" accent3="accent3" accent4="accent4" accent5="accent5" accent6="accent6" hlink="hlink" folHlink="folHlink"/>
  <p:sldLayoutIdLst>
    <p:sldLayoutId id="2147488145" r:id="rId1"/>
    <p:sldLayoutId id="2147488146" r:id="rId2"/>
    <p:sldLayoutId id="2147488147" r:id="rId3"/>
    <p:sldLayoutId id="2147488148" r:id="rId4"/>
    <p:sldLayoutId id="2147488149" r:id="rId5"/>
    <p:sldLayoutId id="2147488150" r:id="rId6"/>
    <p:sldLayoutId id="2147488151" r:id="rId7"/>
    <p:sldLayoutId id="2147488152" r:id="rId8"/>
    <p:sldLayoutId id="2147488153" r:id="rId9"/>
    <p:sldLayoutId id="2147488154" r:id="rId10"/>
    <p:sldLayoutId id="2147488155" r:id="rId11"/>
    <p:sldLayoutId id="2147488156"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0" y="0"/>
            <a:ext cx="9145588" cy="6845300"/>
            <a:chOff x="0" y="0"/>
            <a:chExt cx="5761" cy="4312"/>
          </a:xfrm>
        </p:grpSpPr>
        <p:sp>
          <p:nvSpPr>
            <p:cNvPr id="2362371" name="Rectangle 3"/>
            <p:cNvSpPr>
              <a:spLocks noChangeArrowheads="1"/>
            </p:cNvSpPr>
            <p:nvPr/>
          </p:nvSpPr>
          <p:spPr bwMode="auto">
            <a:xfrm>
              <a:off x="0" y="0"/>
              <a:ext cx="5753" cy="4312"/>
            </a:xfrm>
            <a:prstGeom prst="rect">
              <a:avLst/>
            </a:prstGeom>
            <a:gradFill rotWithShape="0">
              <a:gsLst>
                <a:gs pos="0">
                  <a:srgbClr val="000080"/>
                </a:gs>
                <a:gs pos="100000">
                  <a:srgbClr val="000080">
                    <a:gamma/>
                    <a:shade val="29804"/>
                    <a:invGamma/>
                  </a:srgbClr>
                </a:gs>
              </a:gsLst>
              <a:lin ang="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000080"/>
                </a:solidFill>
              </a:endParaRPr>
            </a:p>
          </p:txBody>
        </p:sp>
        <p:sp useBgFill="1">
          <p:nvSpPr>
            <p:cNvPr id="236237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000080"/>
                </a:solidFill>
              </a:endParaRPr>
            </a:p>
          </p:txBody>
        </p:sp>
      </p:grpSp>
      <p:sp>
        <p:nvSpPr>
          <p:cNvPr id="2362373" name="Rectangle 5"/>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2362374" name="Rectangle 6"/>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803224"/>
      </p:ext>
    </p:extLst>
  </p:cSld>
  <p:clrMap bg1="dk2" tx1="lt1" bg2="dk1" tx2="lt2" accent1="accent1" accent2="accent2" accent3="accent3" accent4="accent4" accent5="accent5" accent6="accent6" hlink="hlink" folHlink="folHlink"/>
  <p:sldLayoutIdLst>
    <p:sldLayoutId id="2147488158" r:id="rId1"/>
    <p:sldLayoutId id="2147488159" r:id="rId2"/>
    <p:sldLayoutId id="2147488160" r:id="rId3"/>
    <p:sldLayoutId id="2147488161" r:id="rId4"/>
    <p:sldLayoutId id="2147488162" r:id="rId5"/>
    <p:sldLayoutId id="2147488163" r:id="rId6"/>
    <p:sldLayoutId id="2147488164" r:id="rId7"/>
    <p:sldLayoutId id="2147488165" r:id="rId8"/>
    <p:sldLayoutId id="2147488166" r:id="rId9"/>
    <p:sldLayoutId id="2147488167" r:id="rId10"/>
    <p:sldLayoutId id="2147488168" r:id="rId11"/>
    <p:sldLayoutId id="2147488169"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98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98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69860" name="Rectangle 4"/>
          <p:cNvSpPr>
            <a:spLocks noGrp="1" noChangeArrowheads="1"/>
          </p:cNvSpPr>
          <p:nvPr>
            <p:ph type="dt" sz="half" idx="2"/>
          </p:nvPr>
        </p:nvSpPr>
        <p:spPr bwMode="auto">
          <a:xfrm>
            <a:off x="76200" y="6305550"/>
            <a:ext cx="2895600" cy="552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600" b="0" i="1">
                <a:solidFill>
                  <a:srgbClr val="FFFFFF"/>
                </a:solidFill>
                <a:latin typeface="Times New Roman" charset="0"/>
                <a:cs typeface="+mn-cs"/>
              </a:defRPr>
            </a:lvl1pPr>
          </a:lstStyle>
          <a:p>
            <a:pPr>
              <a:defRPr/>
            </a:pPr>
            <a:r>
              <a:rPr lang="en-US"/>
              <a:t>Words &amp; Music: Marc Byrd,</a:t>
            </a:r>
          </a:p>
          <a:p>
            <a:pPr>
              <a:defRPr/>
            </a:pPr>
            <a:r>
              <a:rPr lang="en-US"/>
              <a:t>Steve Hindalong</a:t>
            </a:r>
          </a:p>
        </p:txBody>
      </p:sp>
      <p:sp>
        <p:nvSpPr>
          <p:cNvPr id="2169861" name="Text Box 5"/>
          <p:cNvSpPr txBox="1">
            <a:spLocks noChangeArrowheads="1"/>
          </p:cNvSpPr>
          <p:nvPr userDrawn="1"/>
        </p:nvSpPr>
        <p:spPr bwMode="auto">
          <a:xfrm>
            <a:off x="5410200" y="6477000"/>
            <a:ext cx="37338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spcBef>
                <a:spcPct val="50000"/>
              </a:spcBef>
              <a:defRPr/>
            </a:pPr>
            <a:r>
              <a:rPr lang="en-US" sz="1600" i="1">
                <a:solidFill>
                  <a:srgbClr val="FFFFFF"/>
                </a:solidFill>
                <a:latin typeface="Times New Roman" charset="0"/>
              </a:rPr>
              <a:t>Worship in Song – Tom Anderson</a:t>
            </a:r>
          </a:p>
        </p:txBody>
      </p:sp>
    </p:spTree>
    <p:extLst>
      <p:ext uri="{BB962C8B-B14F-4D97-AF65-F5344CB8AC3E}">
        <p14:creationId xmlns:p14="http://schemas.microsoft.com/office/powerpoint/2010/main" val="2807805119"/>
      </p:ext>
    </p:extLst>
  </p:cSld>
  <p:clrMap bg1="lt1" tx1="dk1" bg2="lt2" tx2="dk2" accent1="accent1" accent2="accent2" accent3="accent3" accent4="accent4" accent5="accent5" accent6="accent6" hlink="hlink" folHlink="folHlink"/>
  <p:sldLayoutIdLst>
    <p:sldLayoutId id="2147488171" r:id="rId1"/>
    <p:sldLayoutId id="2147488172" r:id="rId2"/>
    <p:sldLayoutId id="2147488173" r:id="rId3"/>
    <p:sldLayoutId id="2147488174" r:id="rId4"/>
    <p:sldLayoutId id="2147488175" r:id="rId5"/>
    <p:sldLayoutId id="2147488176" r:id="rId6"/>
    <p:sldLayoutId id="2147488177" r:id="rId7"/>
    <p:sldLayoutId id="2147488178" r:id="rId8"/>
    <p:sldLayoutId id="2147488179" r:id="rId9"/>
    <p:sldLayoutId id="2147488180" r:id="rId10"/>
    <p:sldLayoutId id="2147488181"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1026"/>
          <p:cNvGrpSpPr>
            <a:grpSpLocks/>
          </p:cNvGrpSpPr>
          <p:nvPr/>
        </p:nvGrpSpPr>
        <p:grpSpPr bwMode="auto">
          <a:xfrm>
            <a:off x="0" y="3902075"/>
            <a:ext cx="3400425" cy="2949575"/>
            <a:chOff x="0" y="2458"/>
            <a:chExt cx="2142" cy="1858"/>
          </a:xfrm>
        </p:grpSpPr>
        <p:sp>
          <p:nvSpPr>
            <p:cNvPr id="2267139" name="Freeform 1027"/>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spcBef>
                  <a:spcPct val="50000"/>
                </a:spcBef>
                <a:defRPr/>
              </a:pPr>
              <a:endParaRPr lang="en-US" sz="2800" b="1">
                <a:solidFill>
                  <a:srgbClr val="000000"/>
                </a:solidFill>
              </a:endParaRPr>
            </a:p>
          </p:txBody>
        </p:sp>
        <p:sp>
          <p:nvSpPr>
            <p:cNvPr id="2267140" name="Freeform 1028"/>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spcBef>
                  <a:spcPct val="50000"/>
                </a:spcBef>
                <a:defRPr/>
              </a:pPr>
              <a:endParaRPr lang="en-US" sz="2800" b="1">
                <a:solidFill>
                  <a:srgbClr val="000000"/>
                </a:solidFill>
              </a:endParaRPr>
            </a:p>
          </p:txBody>
        </p:sp>
        <p:sp>
          <p:nvSpPr>
            <p:cNvPr id="2267141" name="Freeform 1029"/>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spcBef>
                  <a:spcPct val="50000"/>
                </a:spcBef>
                <a:defRPr/>
              </a:pPr>
              <a:endParaRPr lang="en-US" sz="2800" b="1">
                <a:solidFill>
                  <a:srgbClr val="000000"/>
                </a:solidFill>
              </a:endParaRPr>
            </a:p>
          </p:txBody>
        </p:sp>
        <p:sp>
          <p:nvSpPr>
            <p:cNvPr id="2267142" name="Freeform 1030"/>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spcBef>
                  <a:spcPct val="50000"/>
                </a:spcBef>
                <a:defRPr/>
              </a:pPr>
              <a:endParaRPr lang="en-US" sz="2800" b="1">
                <a:solidFill>
                  <a:srgbClr val="000000"/>
                </a:solidFill>
              </a:endParaRPr>
            </a:p>
          </p:txBody>
        </p:sp>
        <p:sp>
          <p:nvSpPr>
            <p:cNvPr id="2267143"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endParaRPr>
            </a:p>
          </p:txBody>
        </p:sp>
        <p:sp>
          <p:nvSpPr>
            <p:cNvPr id="2267144"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endParaRPr>
            </a:p>
          </p:txBody>
        </p:sp>
        <p:sp>
          <p:nvSpPr>
            <p:cNvPr id="2267145"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endParaRPr>
            </a:p>
          </p:txBody>
        </p:sp>
      </p:grpSp>
      <p:sp>
        <p:nvSpPr>
          <p:cNvPr id="2267146" name="Rectangle 1034"/>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67147" name="Rectangle 1035"/>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67148" name="Rectangle 1036"/>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000" b="0">
                <a:solidFill>
                  <a:srgbClr val="FFFFFF"/>
                </a:solidFill>
                <a:effectLst>
                  <a:outerShdw blurRad="38100" dist="38100" dir="2700000" algn="tl">
                    <a:srgbClr val="010199"/>
                  </a:outerShdw>
                </a:effectLst>
                <a:cs typeface="+mn-cs"/>
              </a:defRPr>
            </a:lvl1pPr>
          </a:lstStyle>
          <a:p>
            <a:pPr>
              <a:defRPr/>
            </a:pPr>
            <a:endParaRPr lang="en-US"/>
          </a:p>
        </p:txBody>
      </p:sp>
      <p:sp>
        <p:nvSpPr>
          <p:cNvPr id="2267149" name="Rectangle 1037"/>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spcBef>
                <a:spcPct val="0"/>
              </a:spcBef>
              <a:defRPr sz="1000" b="0">
                <a:solidFill>
                  <a:srgbClr val="FFFFFF"/>
                </a:solidFill>
                <a:effectLst>
                  <a:outerShdw blurRad="38100" dist="38100" dir="2700000" algn="tl">
                    <a:srgbClr val="010199"/>
                  </a:outerShdw>
                </a:effectLst>
                <a:cs typeface="+mn-cs"/>
              </a:defRPr>
            </a:lvl1pPr>
          </a:lstStyle>
          <a:p>
            <a:pPr>
              <a:defRPr/>
            </a:pPr>
            <a:endParaRPr lang="en-US"/>
          </a:p>
        </p:txBody>
      </p:sp>
      <p:sp>
        <p:nvSpPr>
          <p:cNvPr id="2267150" name="Rectangle 1038"/>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spcBef>
                <a:spcPct val="0"/>
              </a:spcBef>
              <a:defRPr sz="1000" b="0">
                <a:solidFill>
                  <a:srgbClr val="FFFFFF"/>
                </a:solidFill>
                <a:effectLst>
                  <a:outerShdw blurRad="38100" dist="38100" dir="2700000" algn="tl">
                    <a:srgbClr val="010199"/>
                  </a:outerShdw>
                </a:effectLst>
                <a:cs typeface="+mn-cs"/>
              </a:defRPr>
            </a:lvl1pPr>
          </a:lstStyle>
          <a:p>
            <a:pPr>
              <a:defRPr/>
            </a:pPr>
            <a:fld id="{4F72CBE0-1BF7-9544-B71C-FB2F843D988A}" type="slidenum">
              <a:rPr lang="en-US"/>
              <a:pPr>
                <a:defRPr/>
              </a:pPr>
              <a:t>‹#›</a:t>
            </a:fld>
            <a:endParaRPr lang="en-US"/>
          </a:p>
        </p:txBody>
      </p:sp>
    </p:spTree>
    <p:extLst>
      <p:ext uri="{BB962C8B-B14F-4D97-AF65-F5344CB8AC3E}">
        <p14:creationId xmlns:p14="http://schemas.microsoft.com/office/powerpoint/2010/main" val="1985170987"/>
      </p:ext>
    </p:extLst>
  </p:cSld>
  <p:clrMap bg1="dk2" tx1="lt1" bg2="dk1" tx2="lt2" accent1="accent1" accent2="accent2" accent3="accent3" accent4="accent4" accent5="accent5" accent6="accent6" hlink="hlink" folHlink="folHlink"/>
  <p:sldLayoutIdLst>
    <p:sldLayoutId id="2147488195" r:id="rId1"/>
    <p:sldLayoutId id="2147488196" r:id="rId2"/>
    <p:sldLayoutId id="2147488197" r:id="rId3"/>
    <p:sldLayoutId id="2147488198" r:id="rId4"/>
    <p:sldLayoutId id="2147488199" r:id="rId5"/>
    <p:sldLayoutId id="2147488200" r:id="rId6"/>
    <p:sldLayoutId id="2147488201" r:id="rId7"/>
    <p:sldLayoutId id="2147488202" r:id="rId8"/>
    <p:sldLayoutId id="2147488203" r:id="rId9"/>
    <p:sldLayoutId id="2147488204" r:id="rId10"/>
    <p:sldLayoutId id="214748820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mn-ea"/>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5pPr>
      <a:lvl6pPr marL="25146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6pPr>
      <a:lvl7pPr marL="29718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7pPr>
      <a:lvl8pPr marL="34290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8pPr>
      <a:lvl9pPr marL="38862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457200" fontAlgn="auto">
              <a:spcBef>
                <a:spcPts val="0"/>
              </a:spcBef>
              <a:spcAft>
                <a:spcPts val="0"/>
              </a:spcAft>
            </a:pPr>
            <a:fld id="{52F367E4-7E1D-FF4E-AF00-438FDA6547A0}" type="datetimeFigureOut">
              <a:rPr lang="en-US" smtClean="0"/>
              <a:pPr defTabSz="457200" fontAlgn="auto">
                <a:spcBef>
                  <a:spcPts val="0"/>
                </a:spcBef>
                <a:spcAft>
                  <a:spcPts val="0"/>
                </a:spcAft>
              </a:pPr>
              <a:t>1/7/24</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457200" fontAlgn="auto">
              <a:spcBef>
                <a:spcPts val="0"/>
              </a:spcBef>
              <a:spcAft>
                <a:spcPts val="0"/>
              </a:spcAft>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457200" eaLnBrk="1" fontAlgn="auto" hangingPunct="1">
              <a:spcBef>
                <a:spcPts val="0"/>
              </a:spcBef>
              <a:spcAft>
                <a:spcPts val="0"/>
              </a:spcAft>
            </a:pPr>
            <a:fld id="{8C99E196-A115-2F47-A252-2B1A00B54207}" type="slidenum">
              <a:rPr lang="en-US" smtClean="0">
                <a:ea typeface="+mn-ea"/>
                <a:cs typeface="+mn-cs"/>
              </a:rPr>
              <a:pPr defTabSz="457200" eaLnBrk="1" fontAlgn="auto" hangingPunct="1">
                <a:spcBef>
                  <a:spcPts val="0"/>
                </a:spcBef>
                <a:spcAft>
                  <a:spcPts val="0"/>
                </a:spcAft>
              </a:pPr>
              <a:t>‹#›</a:t>
            </a:fld>
            <a:endParaRPr lang="en-US">
              <a:ea typeface="+mn-ea"/>
              <a:cs typeface="+mn-cs"/>
            </a:endParaRPr>
          </a:p>
        </p:txBody>
      </p:sp>
    </p:spTree>
    <p:extLst>
      <p:ext uri="{BB962C8B-B14F-4D97-AF65-F5344CB8AC3E}">
        <p14:creationId xmlns:p14="http://schemas.microsoft.com/office/powerpoint/2010/main" val="2971479550"/>
      </p:ext>
    </p:extLst>
  </p:cSld>
  <p:clrMap bg1="lt1" tx1="dk1" bg2="lt2" tx2="dk2" accent1="accent1" accent2="accent2" accent3="accent3" accent4="accent4" accent5="accent5" accent6="accent6" hlink="hlink" folHlink="folHlink"/>
  <p:sldLayoutIdLst>
    <p:sldLayoutId id="2147488207" r:id="rId1"/>
    <p:sldLayoutId id="2147488208" r:id="rId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2716CB3A-C5F0-4F43-8AEF-CE8E49429F1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896" r:id="rId1"/>
    <p:sldLayoutId id="2147487897" r:id="rId2"/>
    <p:sldLayoutId id="2147487898" r:id="rId3"/>
    <p:sldLayoutId id="2147487899" r:id="rId4"/>
    <p:sldLayoutId id="2147487900" r:id="rId5"/>
    <p:sldLayoutId id="2147487901" r:id="rId6"/>
    <p:sldLayoutId id="2147487902" r:id="rId7"/>
    <p:sldLayoutId id="2147487903" r:id="rId8"/>
    <p:sldLayoutId id="2147487904" r:id="rId9"/>
    <p:sldLayoutId id="2147487905" r:id="rId10"/>
    <p:sldLayoutId id="214748790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52F367E4-7E1D-FF4E-AF00-438FDA6547A0}" type="datetimeFigureOut">
              <a:rPr lang="en-US" smtClean="0">
                <a:solidFill>
                  <a:prstClr val="black">
                    <a:tint val="75000"/>
                  </a:prstClr>
                </a:solidFill>
                <a:latin typeface="Calibri"/>
                <a:ea typeface="+mn-ea"/>
                <a:cs typeface="+mn-cs"/>
              </a:rPr>
              <a:pPr defTabSz="457200" eaLnBrk="1" fontAlgn="auto" hangingPunct="1">
                <a:spcBef>
                  <a:spcPts val="0"/>
                </a:spcBef>
                <a:spcAft>
                  <a:spcPts val="0"/>
                </a:spcAft>
              </a:pPr>
              <a:t>1/7/24</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8C99E196-A115-2F47-A252-2B1A00B54207}" type="slidenum">
              <a:rPr lang="en-US" smtClean="0">
                <a:solidFill>
                  <a:prstClr val="black">
                    <a:tint val="75000"/>
                  </a:prstClr>
                </a:solidFill>
                <a:latin typeface="Calibri"/>
                <a:ea typeface="+mn-ea"/>
                <a:cs typeface="+mn-cs"/>
              </a:rPr>
              <a:pPr defTabSz="457200" eaLnBrk="1" fontAlgn="auto" hangingPunct="1">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88960553"/>
      </p:ext>
    </p:extLst>
  </p:cSld>
  <p:clrMap bg1="lt1" tx1="dk1" bg2="lt2" tx2="dk2" accent1="accent1" accent2="accent2" accent3="accent3" accent4="accent4" accent5="accent5" accent6="accent6" hlink="hlink" folHlink="folHlink"/>
  <p:sldLayoutIdLst>
    <p:sldLayoutId id="2147488211" r:id="rId1"/>
    <p:sldLayoutId id="2147488212" r:id="rId2"/>
    <p:sldLayoutId id="2147488213" r:id="rId3"/>
    <p:sldLayoutId id="2147488214" r:id="rId4"/>
    <p:sldLayoutId id="2147488215" r:id="rId5"/>
    <p:sldLayoutId id="2147488216" r:id="rId6"/>
    <p:sldLayoutId id="2147488217" r:id="rId7"/>
    <p:sldLayoutId id="2147488218" r:id="rId8"/>
    <p:sldLayoutId id="2147488219" r:id="rId9"/>
    <p:sldLayoutId id="2147488220" r:id="rId10"/>
    <p:sldLayoutId id="2147488221" r:id="rId11"/>
    <p:sldLayoutId id="214748822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579280597"/>
      </p:ext>
    </p:extLst>
  </p:cSld>
  <p:clrMap bg1="dk2" tx1="lt1" bg2="dk1" tx2="lt2" accent1="accent1" accent2="accent2" accent3="accent3" accent4="accent4" accent5="accent5" accent6="accent6" hlink="hlink" folHlink="folHlink"/>
  <p:sldLayoutIdLst>
    <p:sldLayoutId id="2147488224" r:id="rId1"/>
    <p:sldLayoutId id="2147488225" r:id="rId2"/>
    <p:sldLayoutId id="2147488226" r:id="rId3"/>
    <p:sldLayoutId id="2147488227" r:id="rId4"/>
    <p:sldLayoutId id="2147488228" r:id="rId5"/>
    <p:sldLayoutId id="2147488229" r:id="rId6"/>
    <p:sldLayoutId id="2147488230" r:id="rId7"/>
    <p:sldLayoutId id="2147488231" r:id="rId8"/>
    <p:sldLayoutId id="2147488232" r:id="rId9"/>
    <p:sldLayoutId id="2147488233"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a:spcBef>
                  <a:spcPct val="50000"/>
                </a:spcBef>
              </a:pPr>
              <a:endParaRPr lang="en-US">
                <a:solidFill>
                  <a:srgbClr val="EAEAEA"/>
                </a:solidFill>
                <a:latin typeface="Times New Roman"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a:spcBef>
                  <a:spcPct val="50000"/>
                </a:spcBef>
              </a:pPr>
              <a:endParaRPr lang="en-US">
                <a:solidFill>
                  <a:srgbClr val="EAEAEA"/>
                </a:solidFill>
                <a:latin typeface="Times New Roman" charset="0"/>
              </a:endParaRPr>
            </a:p>
          </p:txBody>
        </p:sp>
        <p:pic>
          <p:nvPicPr>
            <p:cNvPr id="1034" name="Picture 5"/>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2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eaLnBrk="1" hangingPunct="1">
              <a:defRPr/>
            </a:pPr>
            <a:endParaRPr lang="en-US">
              <a:solidFill>
                <a:srgbClr val="EAEAEA"/>
              </a:solidFill>
              <a:latin typeface="Times New Roman"/>
            </a:endParaRPr>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eaLnBrk="1" hangingPunct="1">
              <a:defRPr/>
            </a:pPr>
            <a:endParaRPr lang="en-US">
              <a:solidFill>
                <a:srgbClr val="EAEAEA"/>
              </a:solidFill>
              <a:latin typeface="Times New Roman"/>
            </a:endParaRPr>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latin typeface="Times New Roman" charset="0"/>
              </a:defRPr>
            </a:lvl1pPr>
          </a:lstStyle>
          <a:p>
            <a:pPr eaLnBrk="1" hangingPunct="1">
              <a:defRPr/>
            </a:pPr>
            <a:fld id="{6B2414AF-C472-6F47-AC66-048B40B0E1EC}" type="slidenum">
              <a:rPr lang="en-US">
                <a:solidFill>
                  <a:srgbClr val="EAEAEA"/>
                </a:solidFill>
              </a:rPr>
              <a:pPr eaLnBrk="1" hangingPunct="1">
                <a:defRPr/>
              </a:pPr>
              <a:t>‹#›</a:t>
            </a:fld>
            <a:endParaRPr lang="en-US">
              <a:solidFill>
                <a:srgbClr val="EAEAEA"/>
              </a:solidFill>
            </a:endParaRPr>
          </a:p>
        </p:txBody>
      </p:sp>
    </p:spTree>
    <p:extLst>
      <p:ext uri="{BB962C8B-B14F-4D97-AF65-F5344CB8AC3E}">
        <p14:creationId xmlns:p14="http://schemas.microsoft.com/office/powerpoint/2010/main" val="1201107468"/>
      </p:ext>
    </p:extLst>
  </p:cSld>
  <p:clrMap bg1="dk2" tx1="lt1" bg2="dk1" tx2="lt2" accent1="accent1" accent2="accent2" accent3="accent3" accent4="accent4" accent5="accent5" accent6="accent6" hlink="hlink" folHlink="folHlink"/>
  <p:sldLayoutIdLst>
    <p:sldLayoutId id="2147488236" r:id="rId1"/>
    <p:sldLayoutId id="2147488237" r:id="rId2"/>
    <p:sldLayoutId id="2147488238" r:id="rId3"/>
    <p:sldLayoutId id="2147488239" r:id="rId4"/>
    <p:sldLayoutId id="2147488240" r:id="rId5"/>
    <p:sldLayoutId id="2147488241" r:id="rId6"/>
    <p:sldLayoutId id="2147488242" r:id="rId7"/>
    <p:sldLayoutId id="2147488243" r:id="rId8"/>
    <p:sldLayoutId id="2147488244" r:id="rId9"/>
    <p:sldLayoutId id="2147488245" r:id="rId10"/>
    <p:sldLayoutId id="214748824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eaLnBrk="1" hangingPunct="1">
              <a:defRPr/>
            </a:pPr>
            <a:endParaRPr lang="en-US">
              <a:solidFill>
                <a:srgbClr val="000000"/>
              </a:solidFill>
              <a:latin typeface="Times New Roman"/>
            </a:endParaRPr>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eaLnBrk="1" hangingPunct="1">
              <a:defRPr/>
            </a:pPr>
            <a:endParaRPr lang="en-US">
              <a:solidFill>
                <a:srgbClr val="000000"/>
              </a:solidFill>
              <a:latin typeface="Times New Roman"/>
            </a:endParaRPr>
          </a:p>
        </p:txBody>
      </p:sp>
      <p:sp>
        <p:nvSpPr>
          <p:cNvPr id="4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1" hangingPunct="1">
              <a:defRPr/>
            </a:pPr>
            <a:fld id="{9516F5E5-B071-0D4F-AACA-22C65A7DC164}"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1029197407"/>
      </p:ext>
    </p:extLst>
  </p:cSld>
  <p:clrMap bg1="lt1" tx1="dk1" bg2="lt2" tx2="dk2" accent1="accent1" accent2="accent2" accent3="accent3" accent4="accent4" accent5="accent5" accent6="accent6" hlink="hlink" folHlink="folHlink"/>
  <p:sldLayoutIdLst>
    <p:sldLayoutId id="2147488248" r:id="rId1"/>
    <p:sldLayoutId id="2147488249" r:id="rId2"/>
    <p:sldLayoutId id="2147488250" r:id="rId3"/>
    <p:sldLayoutId id="2147488251" r:id="rId4"/>
    <p:sldLayoutId id="2147488252" r:id="rId5"/>
    <p:sldLayoutId id="2147488253" r:id="rId6"/>
    <p:sldLayoutId id="2147488254" r:id="rId7"/>
    <p:sldLayoutId id="2147488255" r:id="rId8"/>
    <p:sldLayoutId id="2147488256" r:id="rId9"/>
    <p:sldLayoutId id="2147488257" r:id="rId10"/>
    <p:sldLayoutId id="214748825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3902075"/>
            <a:ext cx="3400425" cy="2949575"/>
            <a:chOff x="0" y="2458"/>
            <a:chExt cx="2142" cy="1858"/>
          </a:xfrm>
        </p:grpSpPr>
        <p:sp>
          <p:nvSpPr>
            <p:cNvPr id="13517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11" charset="0"/>
              </a:endParaRPr>
            </a:p>
          </p:txBody>
        </p:sp>
        <p:sp>
          <p:nvSpPr>
            <p:cNvPr id="13517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1800">
                <a:solidFill>
                  <a:srgbClr val="FFFFFF"/>
                </a:solidFill>
                <a:latin typeface="Arial" pitchFamily="-111" charset="0"/>
              </a:endParaRPr>
            </a:p>
          </p:txBody>
        </p:sp>
        <p:sp>
          <p:nvSpPr>
            <p:cNvPr id="13517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11" charset="0"/>
              </a:endParaRPr>
            </a:p>
          </p:txBody>
        </p:sp>
        <p:sp>
          <p:nvSpPr>
            <p:cNvPr id="13517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11" charset="0"/>
              </a:endParaRPr>
            </a:p>
          </p:txBody>
        </p:sp>
        <p:sp>
          <p:nvSpPr>
            <p:cNvPr id="379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endParaRPr>
            </a:p>
          </p:txBody>
        </p:sp>
        <p:sp>
          <p:nvSpPr>
            <p:cNvPr id="379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endParaRPr>
            </a:p>
          </p:txBody>
        </p:sp>
        <p:sp>
          <p:nvSpPr>
            <p:cNvPr id="379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endParaRPr>
            </a:p>
          </p:txBody>
        </p:sp>
      </p:grpSp>
      <p:sp>
        <p:nvSpPr>
          <p:cNvPr id="13517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3517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18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latin typeface="Arial" pitchFamily="-111" charset="0"/>
                <a:ea typeface="+mn-ea"/>
                <a:cs typeface="+mn-cs"/>
              </a:defRPr>
            </a:lvl1pPr>
          </a:lstStyle>
          <a:p>
            <a:pPr eaLnBrk="1" hangingPunct="1">
              <a:defRPr/>
            </a:pPr>
            <a:endParaRPr lang="en-US">
              <a:solidFill>
                <a:srgbClr val="FFFFFF"/>
              </a:solidFill>
            </a:endParaRPr>
          </a:p>
        </p:txBody>
      </p:sp>
      <p:sp>
        <p:nvSpPr>
          <p:cNvPr id="13518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latin typeface="Arial" pitchFamily="-111" charset="0"/>
                <a:ea typeface="+mn-ea"/>
                <a:cs typeface="+mn-cs"/>
              </a:defRPr>
            </a:lvl1pPr>
          </a:lstStyle>
          <a:p>
            <a:pPr eaLnBrk="1" hangingPunct="1">
              <a:defRPr/>
            </a:pPr>
            <a:endParaRPr lang="en-US">
              <a:solidFill>
                <a:srgbClr val="FFFFFF"/>
              </a:solidFill>
            </a:endParaRPr>
          </a:p>
        </p:txBody>
      </p:sp>
      <p:sp>
        <p:nvSpPr>
          <p:cNvPr id="13518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eaLnBrk="1" hangingPunct="1">
              <a:defRPr/>
            </a:pPr>
            <a:fld id="{4F4197AA-8730-1349-91D6-10A3C9F9ECC9}" type="slidenum">
              <a:rPr lang="en-US">
                <a:solidFill>
                  <a:srgbClr val="FFFFFF"/>
                </a:solidFill>
              </a:rPr>
              <a:pPr eaLnBrk="1" hangingPunct="1">
                <a:defRPr/>
              </a:pPr>
              <a:t>‹#›</a:t>
            </a:fld>
            <a:endParaRPr lang="en-US">
              <a:solidFill>
                <a:srgbClr val="FFFFFF"/>
              </a:solidFill>
            </a:endParaRPr>
          </a:p>
        </p:txBody>
      </p:sp>
    </p:spTree>
    <p:extLst>
      <p:ext uri="{BB962C8B-B14F-4D97-AF65-F5344CB8AC3E}">
        <p14:creationId xmlns:p14="http://schemas.microsoft.com/office/powerpoint/2010/main" val="976473532"/>
      </p:ext>
    </p:extLst>
  </p:cSld>
  <p:clrMap bg1="dk2" tx1="lt1" bg2="dk1" tx2="lt2" accent1="accent1" accent2="accent2" accent3="accent3" accent4="accent4" accent5="accent5" accent6="accent6" hlink="hlink" folHlink="folHlink"/>
  <p:sldLayoutIdLst>
    <p:sldLayoutId id="2147488260" r:id="rId1"/>
    <p:sldLayoutId id="2147488261" r:id="rId2"/>
    <p:sldLayoutId id="2147488262" r:id="rId3"/>
    <p:sldLayoutId id="2147488263" r:id="rId4"/>
    <p:sldLayoutId id="2147488264" r:id="rId5"/>
    <p:sldLayoutId id="2147488265" r:id="rId6"/>
    <p:sldLayoutId id="2147488266" r:id="rId7"/>
    <p:sldLayoutId id="2147488267" r:id="rId8"/>
    <p:sldLayoutId id="2147488268" r:id="rId9"/>
    <p:sldLayoutId id="2147488269" r:id="rId10"/>
    <p:sldLayoutId id="214748827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4930" name="Group 2"/>
          <p:cNvGrpSpPr>
            <a:grpSpLocks/>
          </p:cNvGrpSpPr>
          <p:nvPr/>
        </p:nvGrpSpPr>
        <p:grpSpPr bwMode="auto">
          <a:xfrm>
            <a:off x="0" y="0"/>
            <a:ext cx="9132888" cy="6845300"/>
            <a:chOff x="0" y="0"/>
            <a:chExt cx="5753" cy="4312"/>
          </a:xfrm>
        </p:grpSpPr>
        <p:sp>
          <p:nvSpPr>
            <p:cNvPr id="12493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endParaRPr>
            </a:p>
          </p:txBody>
        </p:sp>
        <p:grpSp>
          <p:nvGrpSpPr>
            <p:cNvPr id="124940" name="Group 4"/>
            <p:cNvGrpSpPr>
              <a:grpSpLocks/>
            </p:cNvGrpSpPr>
            <p:nvPr/>
          </p:nvGrpSpPr>
          <p:grpSpPr bwMode="auto">
            <a:xfrm>
              <a:off x="246" y="204"/>
              <a:ext cx="5271" cy="3889"/>
              <a:chOff x="246" y="204"/>
              <a:chExt cx="5271" cy="3889"/>
            </a:xfrm>
          </p:grpSpPr>
          <p:sp>
            <p:nvSpPr>
              <p:cNvPr id="3077"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2494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4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4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4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5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5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5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5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5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5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5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5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5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5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6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6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6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6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6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6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6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6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grpSp>
        <p:grpSp>
          <p:nvGrpSpPr>
            <p:cNvPr id="124941" name="Group 28"/>
            <p:cNvGrpSpPr>
              <a:grpSpLocks/>
            </p:cNvGrpSpPr>
            <p:nvPr/>
          </p:nvGrpSpPr>
          <p:grpSpPr bwMode="auto">
            <a:xfrm>
              <a:off x="0" y="0"/>
              <a:ext cx="1246" cy="1232"/>
              <a:chOff x="0" y="0"/>
              <a:chExt cx="1246" cy="1232"/>
            </a:xfrm>
          </p:grpSpPr>
          <p:sp>
            <p:nvSpPr>
              <p:cNvPr id="12494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endParaRPr>
              </a:p>
            </p:txBody>
          </p:sp>
          <p:sp>
            <p:nvSpPr>
              <p:cNvPr id="12494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endParaRPr>
              </a:p>
            </p:txBody>
          </p:sp>
          <p:sp>
            <p:nvSpPr>
              <p:cNvPr id="12494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endParaRPr>
              </a:p>
            </p:txBody>
          </p:sp>
        </p:grpSp>
      </p:grpSp>
      <p:sp>
        <p:nvSpPr>
          <p:cNvPr id="3104"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105"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24933"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endParaRPr>
          </a:p>
        </p:txBody>
      </p:sp>
      <p:sp>
        <p:nvSpPr>
          <p:cNvPr id="124934"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endParaRPr>
          </a:p>
        </p:txBody>
      </p:sp>
      <p:sp>
        <p:nvSpPr>
          <p:cNvPr id="3108" name="Rectangle 36"/>
          <p:cNvSpPr>
            <a:spLocks noChangeArrowheads="1"/>
          </p:cNvSpPr>
          <p:nvPr/>
        </p:nvSpPr>
        <p:spPr bwMode="auto">
          <a:xfrm>
            <a:off x="179388"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zh-CN" altLang="en-US" sz="2000" b="1">
                <a:solidFill>
                  <a:srgbClr val="FFD34A"/>
                </a:solidFill>
                <a:cs typeface="Arial" charset="0"/>
              </a:rPr>
              <a:t> </a:t>
            </a:r>
            <a:r>
              <a:rPr lang="en-US" altLang="zh-CN" sz="2000" b="1">
                <a:solidFill>
                  <a:srgbClr val="FFD34A"/>
                </a:solidFill>
                <a:cs typeface="Arial" charset="0"/>
              </a:rPr>
              <a:t>DRESSING</a:t>
            </a:r>
          </a:p>
          <a:p>
            <a:pPr>
              <a:defRPr/>
            </a:pPr>
            <a:r>
              <a:rPr lang="en-US" altLang="zh-CN" sz="2000" b="1">
                <a:solidFill>
                  <a:srgbClr val="FFD34A"/>
                </a:solidFill>
                <a:cs typeface="Arial" charset="0"/>
              </a:rPr>
              <a:t>        THE                                    </a:t>
            </a:r>
          </a:p>
          <a:p>
            <a:pPr>
              <a:defRPr/>
            </a:pPr>
            <a:r>
              <a:rPr lang="en-US" altLang="zh-CN" sz="2000" b="1">
                <a:solidFill>
                  <a:srgbClr val="FFD34A"/>
                </a:solidFill>
                <a:cs typeface="Arial" charset="0"/>
              </a:rPr>
              <a:t>   STAGE</a:t>
            </a:r>
          </a:p>
        </p:txBody>
      </p:sp>
      <p:sp>
        <p:nvSpPr>
          <p:cNvPr id="3109"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20841" name="Text Box 38"/>
          <p:cNvSpPr txBox="1">
            <a:spLocks noChangeArrowheads="1"/>
          </p:cNvSpPr>
          <p:nvPr/>
        </p:nvSpPr>
        <p:spPr bwMode="auto">
          <a:xfrm>
            <a:off x="265113" y="6542088"/>
            <a:ext cx="1030287" cy="244475"/>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00" b="1">
                <a:solidFill>
                  <a:srgbClr val="FFFFFF"/>
                </a:solidFill>
              </a:rPr>
              <a:t>© 2004 TBBMI</a:t>
            </a:r>
          </a:p>
        </p:txBody>
      </p:sp>
      <p:sp>
        <p:nvSpPr>
          <p:cNvPr id="3111" name="Rectangle 39"/>
          <p:cNvSpPr>
            <a:spLocks noChangeArrowheads="1"/>
          </p:cNvSpPr>
          <p:nvPr/>
        </p:nvSpPr>
        <p:spPr bwMode="auto">
          <a:xfrm>
            <a:off x="7616825" y="6518275"/>
            <a:ext cx="661988" cy="268288"/>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8.0.02.</a:t>
            </a:r>
          </a:p>
        </p:txBody>
      </p:sp>
    </p:spTree>
    <p:extLst>
      <p:ext uri="{BB962C8B-B14F-4D97-AF65-F5344CB8AC3E}">
        <p14:creationId xmlns:p14="http://schemas.microsoft.com/office/powerpoint/2010/main" val="1525309345"/>
      </p:ext>
    </p:extLst>
  </p:cSld>
  <p:clrMap bg1="dk2" tx1="lt1" bg2="dk1" tx2="lt2" accent1="accent1" accent2="accent2" accent3="accent3" accent4="accent4" accent5="accent5" accent6="accent6" hlink="hlink" folHlink="folHlink"/>
  <p:sldLayoutIdLst>
    <p:sldLayoutId id="2147488272" r:id="rId1"/>
    <p:sldLayoutId id="2147488273" r:id="rId2"/>
    <p:sldLayoutId id="2147488274" r:id="rId3"/>
    <p:sldLayoutId id="2147488275" r:id="rId4"/>
    <p:sldLayoutId id="2147488276" r:id="rId5"/>
    <p:sldLayoutId id="2147488277" r:id="rId6"/>
    <p:sldLayoutId id="2147488278" r:id="rId7"/>
    <p:sldLayoutId id="2147488279" r:id="rId8"/>
    <p:sldLayoutId id="2147488280" r:id="rId9"/>
    <p:sldLayoutId id="2147488281" r:id="rId10"/>
    <p:sldLayoutId id="2147488282" r:id="rId1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26978" name="Group 2"/>
          <p:cNvGrpSpPr>
            <a:grpSpLocks/>
          </p:cNvGrpSpPr>
          <p:nvPr/>
        </p:nvGrpSpPr>
        <p:grpSpPr bwMode="auto">
          <a:xfrm>
            <a:off x="0" y="0"/>
            <a:ext cx="1143000" cy="6856413"/>
            <a:chOff x="0" y="0"/>
            <a:chExt cx="720" cy="4319"/>
          </a:xfrm>
        </p:grpSpPr>
        <p:sp>
          <p:nvSpPr>
            <p:cNvPr id="126984"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a:spcBef>
                  <a:spcPct val="50000"/>
                </a:spcBef>
              </a:pPr>
              <a:endParaRPr lang="zh-CN" altLang="en-US">
                <a:solidFill>
                  <a:srgbClr val="EAEAEA"/>
                </a:solidFill>
                <a:latin typeface="Times New Roman" charset="0"/>
              </a:endParaRPr>
            </a:p>
          </p:txBody>
        </p:sp>
        <p:sp>
          <p:nvSpPr>
            <p:cNvPr id="126985"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a:spcBef>
                  <a:spcPct val="50000"/>
                </a:spcBef>
              </a:pPr>
              <a:endParaRPr lang="zh-CN" altLang="en-US">
                <a:solidFill>
                  <a:srgbClr val="EAEAEA"/>
                </a:solidFill>
                <a:latin typeface="Times New Roman" charset="0"/>
              </a:endParaRPr>
            </a:p>
          </p:txBody>
        </p:sp>
        <p:pic>
          <p:nvPicPr>
            <p:cNvPr id="126986" name="Picture 5"/>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26979"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26980"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253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2253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2253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charset="0"/>
              </a:defRPr>
            </a:lvl1pPr>
          </a:lstStyle>
          <a:p>
            <a:pPr>
              <a:defRPr/>
            </a:pPr>
            <a:fld id="{12CFDF48-125D-854F-A2DE-E4C4BEF0F06E}" type="slidenum">
              <a:rPr lang="en-US"/>
              <a:pPr>
                <a:defRPr/>
              </a:pPr>
              <a:t>‹#›</a:t>
            </a:fld>
            <a:endParaRPr lang="en-US"/>
          </a:p>
        </p:txBody>
      </p:sp>
    </p:spTree>
    <p:extLst>
      <p:ext uri="{BB962C8B-B14F-4D97-AF65-F5344CB8AC3E}">
        <p14:creationId xmlns:p14="http://schemas.microsoft.com/office/powerpoint/2010/main" val="3764084363"/>
      </p:ext>
    </p:extLst>
  </p:cSld>
  <p:clrMap bg1="dk2" tx1="lt1" bg2="dk1" tx2="lt2" accent1="accent1" accent2="accent2" accent3="accent3" accent4="accent4" accent5="accent5" accent6="accent6" hlink="hlink" folHlink="folHlink"/>
  <p:sldLayoutIdLst>
    <p:sldLayoutId id="2147488284" r:id="rId1"/>
    <p:sldLayoutId id="2147488285" r:id="rId2"/>
    <p:sldLayoutId id="2147488286" r:id="rId3"/>
    <p:sldLayoutId id="2147488287" r:id="rId4"/>
    <p:sldLayoutId id="2147488288" r:id="rId5"/>
    <p:sldLayoutId id="2147488289" r:id="rId6"/>
    <p:sldLayoutId id="2147488290" r:id="rId7"/>
    <p:sldLayoutId id="2147488291" r:id="rId8"/>
    <p:sldLayoutId id="2147488292" r:id="rId9"/>
    <p:sldLayoutId id="2147488293" r:id="rId10"/>
    <p:sldLayoutId id="2147488294" r:id="rId11"/>
  </p:sldLayoutIdLst>
  <p:txStyles>
    <p:titleStyle>
      <a:lvl1pPr algn="l"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solidFill>
                <a:srgbClr val="000000"/>
              </a:solidFill>
              <a:latin typeface="Times New Roman"/>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solidFill>
                <a:srgbClr val="000000"/>
              </a:solidFill>
              <a:latin typeface="Times New Roman"/>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2716CB3A-C5F0-4F43-8AEF-CE8E49429F1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35591576"/>
      </p:ext>
    </p:extLst>
  </p:cSld>
  <p:clrMap bg1="lt1" tx1="dk1" bg2="lt2" tx2="dk2" accent1="accent1" accent2="accent2" accent3="accent3" accent4="accent4" accent5="accent5" accent6="accent6" hlink="hlink" folHlink="folHlink"/>
  <p:sldLayoutIdLst>
    <p:sldLayoutId id="2147488296" r:id="rId1"/>
    <p:sldLayoutId id="2147488297" r:id="rId2"/>
    <p:sldLayoutId id="2147488298" r:id="rId3"/>
    <p:sldLayoutId id="2147488299" r:id="rId4"/>
    <p:sldLayoutId id="2147488300" r:id="rId5"/>
    <p:sldLayoutId id="2147488301" r:id="rId6"/>
    <p:sldLayoutId id="2147488302" r:id="rId7"/>
    <p:sldLayoutId id="2147488303" r:id="rId8"/>
    <p:sldLayoutId id="2147488304" r:id="rId9"/>
    <p:sldLayoutId id="2147488305" r:id="rId10"/>
    <p:sldLayoutId id="214748830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839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659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ＭＳ Ｐゴシック" pitchFamily="-112" charset="-128"/>
                <a:cs typeface="ＭＳ Ｐゴシック" pitchFamily="-112" charset="-128"/>
              </a:defRPr>
            </a:lvl1pPr>
          </a:lstStyle>
          <a:p>
            <a:pPr defTabSz="457200" fontAlgn="auto">
              <a:spcBef>
                <a:spcPts val="0"/>
              </a:spcBef>
              <a:spcAft>
                <a:spcPts val="0"/>
              </a:spcAft>
            </a:pPr>
            <a:fld id="{52F367E4-7E1D-FF4E-AF00-438FDA6547A0}" type="datetimeFigureOut">
              <a:rPr lang="en-US" smtClean="0"/>
              <a:pPr defTabSz="457200" fontAlgn="auto">
                <a:spcBef>
                  <a:spcPts val="0"/>
                </a:spcBef>
                <a:spcAft>
                  <a:spcPts val="0"/>
                </a:spcAft>
              </a:pPr>
              <a:t>1/7/24</a:t>
            </a:fld>
            <a:endParaRPr lang="en-US"/>
          </a:p>
        </p:txBody>
      </p:sp>
      <p:sp>
        <p:nvSpPr>
          <p:cNvPr id="4659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ＭＳ Ｐゴシック" pitchFamily="-112" charset="-128"/>
                <a:cs typeface="ＭＳ Ｐゴシック" pitchFamily="-112" charset="-128"/>
              </a:defRPr>
            </a:lvl1pPr>
          </a:lstStyle>
          <a:p>
            <a:pPr defTabSz="457200" fontAlgn="auto">
              <a:spcBef>
                <a:spcPts val="0"/>
              </a:spcBef>
              <a:spcAft>
                <a:spcPts val="0"/>
              </a:spcAft>
            </a:pPr>
            <a:endParaRPr lang="en-US"/>
          </a:p>
        </p:txBody>
      </p:sp>
      <p:sp>
        <p:nvSpPr>
          <p:cNvPr id="4659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457200" eaLnBrk="1" fontAlgn="auto" hangingPunct="1">
              <a:spcBef>
                <a:spcPts val="0"/>
              </a:spcBef>
              <a:spcAft>
                <a:spcPts val="0"/>
              </a:spcAft>
            </a:pPr>
            <a:fld id="{8C99E196-A115-2F47-A252-2B1A00B54207}" type="slidenum">
              <a:rPr lang="en-US" smtClean="0">
                <a:ea typeface="+mn-ea"/>
                <a:cs typeface="+mn-cs"/>
              </a:rPr>
              <a:pPr defTabSz="457200" eaLnBrk="1" fontAlgn="auto" hangingPunct="1">
                <a:spcBef>
                  <a:spcPts val="0"/>
                </a:spcBef>
                <a:spcAft>
                  <a:spcPts val="0"/>
                </a:spcAft>
              </a:pPr>
              <a:t>‹#›</a:t>
            </a:fld>
            <a:endParaRPr lang="en-US">
              <a:ea typeface="+mn-ea"/>
              <a:cs typeface="+mn-cs"/>
            </a:endParaRPr>
          </a:p>
        </p:txBody>
      </p:sp>
    </p:spTree>
    <p:extLst>
      <p:ext uri="{BB962C8B-B14F-4D97-AF65-F5344CB8AC3E}">
        <p14:creationId xmlns:p14="http://schemas.microsoft.com/office/powerpoint/2010/main" val="2661235220"/>
      </p:ext>
    </p:extLst>
  </p:cSld>
  <p:clrMap bg1="lt1" tx1="dk1" bg2="lt2" tx2="dk2" accent1="accent1" accent2="accent2" accent3="accent3" accent4="accent4" accent5="accent5" accent6="accent6" hlink="hlink" folHlink="folHlink"/>
  <p:sldLayoutIdLst>
    <p:sldLayoutId id="2147488308"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cs typeface="+mn-cs"/>
              </a:defRPr>
            </a:lvl1pPr>
          </a:lstStyle>
          <a:p>
            <a:pPr eaLnBrk="1" hangingPunct="1">
              <a:defRPr/>
            </a:pPr>
            <a:endParaRPr lang="en-US">
              <a:solidFill>
                <a:srgbClr val="000000"/>
              </a:solidFill>
              <a:cs typeface="Arial"/>
            </a:endParaRPr>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cs typeface="+mn-cs"/>
              </a:defRPr>
            </a:lvl1pPr>
          </a:lstStyle>
          <a:p>
            <a:pPr eaLnBrk="1" hangingPunct="1">
              <a:defRPr/>
            </a:pPr>
            <a:endParaRPr lang="en-US">
              <a:solidFill>
                <a:srgbClr val="000000"/>
              </a:solidFill>
              <a:cs typeface="Arial"/>
            </a:endParaRPr>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cs typeface="+mn-cs"/>
              </a:defRPr>
            </a:lvl1pPr>
          </a:lstStyle>
          <a:p>
            <a:pPr eaLnBrk="1" hangingPunct="1">
              <a:defRPr/>
            </a:pPr>
            <a:fld id="{226CFE29-8597-9F42-ABFE-B07922578D54}" type="slidenum">
              <a:rPr lang="en-US">
                <a:solidFill>
                  <a:srgbClr val="000000"/>
                </a:solidFill>
                <a:cs typeface="Arial"/>
              </a:rPr>
              <a:pPr eaLnBrk="1" hangingPunct="1">
                <a:defRPr/>
              </a:pPr>
              <a:t>‹#›</a:t>
            </a:fld>
            <a:endParaRPr lang="en-US">
              <a:solidFill>
                <a:srgbClr val="000000"/>
              </a:solidFill>
              <a:cs typeface="Arial"/>
            </a:endParaRPr>
          </a:p>
        </p:txBody>
      </p:sp>
    </p:spTree>
    <p:extLst>
      <p:ext uri="{BB962C8B-B14F-4D97-AF65-F5344CB8AC3E}">
        <p14:creationId xmlns:p14="http://schemas.microsoft.com/office/powerpoint/2010/main" val="1511721111"/>
      </p:ext>
    </p:extLst>
  </p:cSld>
  <p:clrMap bg1="lt1" tx1="dk1" bg2="lt2" tx2="dk2" accent1="accent1" accent2="accent2" accent3="accent3" accent4="accent4" accent5="accent5" accent6="accent6" hlink="hlink" folHlink="folHlink"/>
  <p:sldLayoutIdLst>
    <p:sldLayoutId id="2147488310" r:id="rId1"/>
    <p:sldLayoutId id="2147488311" r:id="rId2"/>
    <p:sldLayoutId id="2147488312" r:id="rId3"/>
    <p:sldLayoutId id="2147488313" r:id="rId4"/>
    <p:sldLayoutId id="2147488314" r:id="rId5"/>
    <p:sldLayoutId id="2147488315" r:id="rId6"/>
    <p:sldLayoutId id="2147488316" r:id="rId7"/>
    <p:sldLayoutId id="2147488317" r:id="rId8"/>
    <p:sldLayoutId id="2147488318" r:id="rId9"/>
    <p:sldLayoutId id="2147488319" r:id="rId10"/>
    <p:sldLayoutId id="2147488320" r:id="rId11"/>
    <p:sldLayoutId id="214748832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66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66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66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pPr>
              <a:defRPr/>
            </a:pPr>
            <a:fld id="{78FEF526-BFB8-A44D-AAD0-5E3A93CC6F0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999" r:id="rId1"/>
    <p:sldLayoutId id="2147487907" r:id="rId2"/>
    <p:sldLayoutId id="2147487908" r:id="rId3"/>
    <p:sldLayoutId id="2147487909" r:id="rId4"/>
    <p:sldLayoutId id="2147487910" r:id="rId5"/>
    <p:sldLayoutId id="2147487911" r:id="rId6"/>
    <p:sldLayoutId id="2147487912" r:id="rId7"/>
    <p:sldLayoutId id="2147487913" r:id="rId8"/>
    <p:sldLayoutId id="2147487914" r:id="rId9"/>
    <p:sldLayoutId id="2147487915" r:id="rId10"/>
    <p:sldLayoutId id="2147487916" r:id="rId11"/>
    <p:sldLayoutId id="214748791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1936618"/>
      </p:ext>
    </p:extLst>
  </p:cSld>
  <p:clrMap bg1="lt1" tx1="dk1" bg2="lt2" tx2="dk2" accent1="accent1" accent2="accent2" accent3="accent3" accent4="accent4" accent5="accent5" accent6="accent6" hlink="hlink" folHlink="folHlink"/>
  <p:sldLayoutIdLst>
    <p:sldLayoutId id="2147488323" r:id="rId1"/>
    <p:sldLayoutId id="2147488324" r:id="rId2"/>
    <p:sldLayoutId id="2147488325" r:id="rId3"/>
    <p:sldLayoutId id="2147488326" r:id="rId4"/>
    <p:sldLayoutId id="2147488327" r:id="rId5"/>
    <p:sldLayoutId id="2147488328" r:id="rId6"/>
    <p:sldLayoutId id="2147488329" r:id="rId7"/>
    <p:sldLayoutId id="2147488330" r:id="rId8"/>
    <p:sldLayoutId id="2147488331" r:id="rId9"/>
    <p:sldLayoutId id="2147488332" r:id="rId10"/>
    <p:sldLayoutId id="2147488333" r:id="rId11"/>
    <p:sldLayoutId id="2147488334" r:id="rId12"/>
    <p:sldLayoutId id="214748833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762037445"/>
      </p:ext>
    </p:extLst>
  </p:cSld>
  <p:clrMap bg1="lt1" tx1="dk1" bg2="lt2" tx2="dk2" accent1="accent1" accent2="accent2" accent3="accent3" accent4="accent4" accent5="accent5" accent6="accent6" hlink="hlink" folHlink="folHlink"/>
  <p:sldLayoutIdLst>
    <p:sldLayoutId id="2147488337" r:id="rId1"/>
    <p:sldLayoutId id="2147488338" r:id="rId2"/>
    <p:sldLayoutId id="2147488339" r:id="rId3"/>
    <p:sldLayoutId id="2147488340" r:id="rId4"/>
    <p:sldLayoutId id="2147488341" r:id="rId5"/>
    <p:sldLayoutId id="2147488342" r:id="rId6"/>
    <p:sldLayoutId id="2147488343" r:id="rId7"/>
    <p:sldLayoutId id="2147488344" r:id="rId8"/>
    <p:sldLayoutId id="2147488345" r:id="rId9"/>
    <p:sldLayoutId id="2147488346" r:id="rId10"/>
    <p:sldLayoutId id="2147488347" r:id="rId11"/>
    <p:sldLayoutId id="2147488348" r:id="rId12"/>
    <p:sldLayoutId id="214748834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98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98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69860" name="Rectangle 4"/>
          <p:cNvSpPr>
            <a:spLocks noGrp="1" noChangeArrowheads="1"/>
          </p:cNvSpPr>
          <p:nvPr>
            <p:ph type="dt" sz="half" idx="2"/>
          </p:nvPr>
        </p:nvSpPr>
        <p:spPr bwMode="auto">
          <a:xfrm>
            <a:off x="76200" y="6305550"/>
            <a:ext cx="2895600" cy="552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600" b="0" i="1">
                <a:solidFill>
                  <a:srgbClr val="FFFFFF"/>
                </a:solidFill>
                <a:latin typeface="Times New Roman" charset="0"/>
                <a:cs typeface="+mn-cs"/>
              </a:defRPr>
            </a:lvl1pPr>
          </a:lstStyle>
          <a:p>
            <a:pPr>
              <a:defRPr/>
            </a:pPr>
            <a:r>
              <a:rPr lang="en-US"/>
              <a:t>Words &amp; Music: Marc Byrd,</a:t>
            </a:r>
          </a:p>
          <a:p>
            <a:pPr>
              <a:defRPr/>
            </a:pPr>
            <a:r>
              <a:rPr lang="en-US"/>
              <a:t>Steve Hindalong</a:t>
            </a:r>
          </a:p>
        </p:txBody>
      </p:sp>
      <p:sp>
        <p:nvSpPr>
          <p:cNvPr id="2169861" name="Text Box 5"/>
          <p:cNvSpPr txBox="1">
            <a:spLocks noChangeArrowheads="1"/>
          </p:cNvSpPr>
          <p:nvPr userDrawn="1"/>
        </p:nvSpPr>
        <p:spPr bwMode="auto">
          <a:xfrm>
            <a:off x="5410200" y="6477000"/>
            <a:ext cx="37338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spcBef>
                <a:spcPct val="50000"/>
              </a:spcBef>
              <a:defRPr/>
            </a:pPr>
            <a:r>
              <a:rPr lang="en-US" sz="1600" i="1">
                <a:solidFill>
                  <a:srgbClr val="FFFFFF"/>
                </a:solidFill>
                <a:latin typeface="Times New Roman" charset="0"/>
              </a:rPr>
              <a:t>Worship in Song – Tom Anderson</a:t>
            </a:r>
          </a:p>
        </p:txBody>
      </p:sp>
    </p:spTree>
    <p:extLst>
      <p:ext uri="{BB962C8B-B14F-4D97-AF65-F5344CB8AC3E}">
        <p14:creationId xmlns:p14="http://schemas.microsoft.com/office/powerpoint/2010/main" val="2258405512"/>
      </p:ext>
    </p:extLst>
  </p:cSld>
  <p:clrMap bg1="lt1" tx1="dk1" bg2="lt2" tx2="dk2" accent1="accent1" accent2="accent2" accent3="accent3" accent4="accent4" accent5="accent5" accent6="accent6" hlink="hlink" folHlink="folHlink"/>
  <p:sldLayoutIdLst>
    <p:sldLayoutId id="2147488351" r:id="rId1"/>
    <p:sldLayoutId id="2147488352" r:id="rId2"/>
    <p:sldLayoutId id="2147488353" r:id="rId3"/>
    <p:sldLayoutId id="2147488354" r:id="rId4"/>
    <p:sldLayoutId id="2147488355" r:id="rId5"/>
    <p:sldLayoutId id="2147488356" r:id="rId6"/>
    <p:sldLayoutId id="2147488357" r:id="rId7"/>
    <p:sldLayoutId id="2147488358" r:id="rId8"/>
    <p:sldLayoutId id="2147488359" r:id="rId9"/>
    <p:sldLayoutId id="2147488360" r:id="rId10"/>
    <p:sldLayoutId id="2147488361"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pitchFamily="-112" charset="0"/>
                <a:ea typeface="+mn-ea"/>
                <a:cs typeface="+mn-cs"/>
              </a:defRPr>
            </a:lvl1pPr>
          </a:lstStyle>
          <a:p>
            <a:pPr eaLnBrk="1" hangingPunct="1">
              <a:defRPr/>
            </a:pPr>
            <a:endParaRPr lang="en-US">
              <a:solidFill>
                <a:srgbClr val="FFFFFF"/>
              </a:solidFill>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112" charset="0"/>
                <a:ea typeface="+mn-ea"/>
                <a:cs typeface="+mn-cs"/>
              </a:defRPr>
            </a:lvl1pPr>
          </a:lstStyle>
          <a:p>
            <a:pPr eaLnBrk="1" hangingPunct="1">
              <a:defRPr/>
            </a:pPr>
            <a:endParaRPr lang="en-US">
              <a:solidFill>
                <a:srgbClr val="FFFFFF"/>
              </a:solidFill>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charset="0"/>
              </a:defRPr>
            </a:lvl1pPr>
          </a:lstStyle>
          <a:p>
            <a:pPr eaLnBrk="1" hangingPunct="1">
              <a:defRPr/>
            </a:pPr>
            <a:fld id="{D85C9387-3A0B-4848-AF66-620769167564}" type="slidenum">
              <a:rPr lang="en-US">
                <a:solidFill>
                  <a:srgbClr val="FFFFFF"/>
                </a:solidFill>
                <a:ea typeface="ＭＳ Ｐゴシック" charset="-128"/>
                <a:cs typeface="ＭＳ Ｐゴシック" charset="-128"/>
              </a:rPr>
              <a:pPr eaLnBrk="1" hangingPunct="1">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4221290532"/>
      </p:ext>
    </p:extLst>
  </p:cSld>
  <p:clrMap bg1="dk2" tx1="lt1" bg2="dk1" tx2="lt2" accent1="accent1" accent2="accent2" accent3="accent3" accent4="accent4" accent5="accent5" accent6="accent6" hlink="hlink" folHlink="folHlink"/>
  <p:sldLayoutIdLst>
    <p:sldLayoutId id="2147488363" r:id="rId1"/>
    <p:sldLayoutId id="2147488364" r:id="rId2"/>
    <p:sldLayoutId id="2147488365" r:id="rId3"/>
    <p:sldLayoutId id="2147488366" r:id="rId4"/>
    <p:sldLayoutId id="2147488367" r:id="rId5"/>
    <p:sldLayoutId id="2147488368" r:id="rId6"/>
    <p:sldLayoutId id="2147488369" r:id="rId7"/>
    <p:sldLayoutId id="2147488370" r:id="rId8"/>
    <p:sldLayoutId id="2147488371" r:id="rId9"/>
    <p:sldLayoutId id="2147488372" r:id="rId10"/>
    <p:sldLayoutId id="214748837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pPr defTabSz="457200" eaLnBrk="1" fontAlgn="auto" hangingPunct="1">
              <a:spcBef>
                <a:spcPts val="0"/>
              </a:spcBef>
              <a:spcAft>
                <a:spcPts val="0"/>
              </a:spcAft>
            </a:pPr>
            <a:fld id="{52F367E4-7E1D-FF4E-AF00-438FDA6547A0}" type="datetimeFigureOut">
              <a:rPr lang="en-US" smtClean="0"/>
              <a:pPr defTabSz="457200" eaLnBrk="1" fontAlgn="auto" hangingPunct="1">
                <a:spcBef>
                  <a:spcPts val="0"/>
                </a:spcBef>
                <a:spcAft>
                  <a:spcPts val="0"/>
                </a:spcAft>
              </a:pPr>
              <a:t>1/7/24</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pPr defTabSz="457200" eaLnBrk="1" fontAlgn="auto" hangingPunct="1">
              <a:spcBef>
                <a:spcPts val="0"/>
              </a:spcBef>
              <a:spcAft>
                <a:spcPts val="0"/>
              </a:spcAft>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457200" eaLnBrk="1" fontAlgn="auto" hangingPunct="1">
              <a:spcBef>
                <a:spcPts val="0"/>
              </a:spcBef>
              <a:spcAft>
                <a:spcPts val="0"/>
              </a:spcAft>
            </a:pPr>
            <a:fld id="{8C99E196-A115-2F47-A252-2B1A00B54207}" type="slidenum">
              <a:rPr lang="en-US" smtClean="0">
                <a:ea typeface="+mn-ea"/>
                <a:cs typeface="+mn-cs"/>
              </a:rPr>
              <a:pPr defTabSz="457200" eaLnBrk="1" fontAlgn="auto" hangingPunct="1">
                <a:spcBef>
                  <a:spcPts val="0"/>
                </a:spcBef>
                <a:spcAft>
                  <a:spcPts val="0"/>
                </a:spcAft>
              </a:pPr>
              <a:t>‹#›</a:t>
            </a:fld>
            <a:endParaRPr lang="en-US">
              <a:ea typeface="+mn-ea"/>
              <a:cs typeface="+mn-cs"/>
            </a:endParaRPr>
          </a:p>
        </p:txBody>
      </p:sp>
    </p:spTree>
    <p:extLst>
      <p:ext uri="{BB962C8B-B14F-4D97-AF65-F5344CB8AC3E}">
        <p14:creationId xmlns:p14="http://schemas.microsoft.com/office/powerpoint/2010/main" val="940454584"/>
      </p:ext>
    </p:extLst>
  </p:cSld>
  <p:clrMap bg1="lt1" tx1="dk1" bg2="lt2" tx2="dk2" accent1="accent1" accent2="accent2" accent3="accent3" accent4="accent4" accent5="accent5" accent6="accent6" hlink="hlink" folHlink="folHlink"/>
  <p:sldLayoutIdLst>
    <p:sldLayoutId id="2147488375" r:id="rId1"/>
    <p:sldLayoutId id="2147488376" r:id="rId2"/>
    <p:sldLayoutId id="2147488377"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80706"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136195"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6196"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6197"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61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8938566"/>
      </p:ext>
    </p:extLst>
  </p:cSld>
  <p:clrMap bg1="dk2" tx1="lt1" bg2="dk1" tx2="lt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6pPr>
      <a:lvl7pPr marL="9144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7pPr>
      <a:lvl8pPr marL="13716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8pPr>
      <a:lvl9pPr marL="18288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eaLnBrk="1" hangingPunct="1">
              <a:defRPr/>
            </a:pPr>
            <a:endParaRPr lang="en-US">
              <a:solidFill>
                <a:srgbClr val="000000"/>
              </a:solidFill>
              <a:cs typeface="Arial"/>
            </a:endParaRPr>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lgn="ctr" eaLnBrk="1" hangingPunct="1">
              <a:defRPr/>
            </a:pPr>
            <a:endParaRPr lang="en-US">
              <a:solidFill>
                <a:srgbClr val="000000"/>
              </a:solidFill>
              <a:cs typeface="Arial"/>
            </a:endParaRPr>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eaLnBrk="1" hangingPunct="1">
              <a:defRPr/>
            </a:pPr>
            <a:fld id="{4A28C2E9-AFE2-D94F-AB05-408A9C24E297}" type="slidenum">
              <a:rPr lang="en-US">
                <a:solidFill>
                  <a:srgbClr val="000000"/>
                </a:solidFill>
                <a:cs typeface="Arial"/>
              </a:rPr>
              <a:pPr eaLnBrk="1" hangingPunct="1">
                <a:defRPr/>
              </a:pPr>
              <a:t>‹#›</a:t>
            </a:fld>
            <a:endParaRPr lang="en-US">
              <a:solidFill>
                <a:srgbClr val="000000"/>
              </a:solidFill>
              <a:cs typeface="Arial"/>
            </a:endParaRPr>
          </a:p>
        </p:txBody>
      </p:sp>
    </p:spTree>
    <p:extLst>
      <p:ext uri="{BB962C8B-B14F-4D97-AF65-F5344CB8AC3E}">
        <p14:creationId xmlns:p14="http://schemas.microsoft.com/office/powerpoint/2010/main" val="3312310063"/>
      </p:ext>
    </p:extLst>
  </p:cSld>
  <p:clrMap bg1="lt1" tx1="dk1" bg2="lt2" tx2="dk2" accent1="accent1" accent2="accent2" accent3="accent3" accent4="accent4" accent5="accent5" accent6="accent6" hlink="hlink" folHlink="folHlink"/>
  <p:sldLayoutIdLst>
    <p:sldLayoutId id="2147488391" r:id="rId1"/>
    <p:sldLayoutId id="2147488392" r:id="rId2"/>
    <p:sldLayoutId id="2147488393" r:id="rId3"/>
    <p:sldLayoutId id="2147488394" r:id="rId4"/>
    <p:sldLayoutId id="2147488395" r:id="rId5"/>
    <p:sldLayoutId id="2147488396" r:id="rId6"/>
    <p:sldLayoutId id="2147488397" r:id="rId7"/>
    <p:sldLayoutId id="2147488398" r:id="rId8"/>
    <p:sldLayoutId id="2147488399" r:id="rId9"/>
    <p:sldLayoutId id="2147488400" r:id="rId10"/>
    <p:sldLayoutId id="214748840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77FC52FC-5664-F746-BC20-47E8062EF432}" type="slidenum">
              <a:rPr lang="zh-CN" altLang="en-US"/>
              <a:pPr>
                <a:defRPr/>
              </a:pPr>
              <a:t>‹#›</a:t>
            </a:fld>
            <a:endParaRPr lang="en-US" altLang="zh-CN"/>
          </a:p>
        </p:txBody>
      </p:sp>
    </p:spTree>
    <p:extLst>
      <p:ext uri="{BB962C8B-B14F-4D97-AF65-F5344CB8AC3E}">
        <p14:creationId xmlns:p14="http://schemas.microsoft.com/office/powerpoint/2010/main" val="4075232677"/>
      </p:ext>
    </p:extLst>
  </p:cSld>
  <p:clrMap bg1="lt1" tx1="dk1" bg2="lt2" tx2="dk2" accent1="accent1" accent2="accent2" accent3="accent3" accent4="accent4" accent5="accent5" accent6="accent6" hlink="hlink" folHlink="folHlink"/>
  <p:sldLayoutIdLst>
    <p:sldLayoutId id="2147488403"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82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30936578-3DAC-984B-9D41-4D65A8C369EC}"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3951454601"/>
      </p:ext>
    </p:extLst>
  </p:cSld>
  <p:clrMap bg1="lt1" tx1="dk1" bg2="lt2" tx2="dk2" accent1="accent1" accent2="accent2" accent3="accent3" accent4="accent4" accent5="accent5" accent6="accent6" hlink="hlink" folHlink="folHlink"/>
  <p:sldLayoutIdLst>
    <p:sldLayoutId id="2147488405" r:id="rId1"/>
    <p:sldLayoutId id="2147488406" r:id="rId2"/>
    <p:sldLayoutId id="2147488407" r:id="rId3"/>
    <p:sldLayoutId id="2147488408" r:id="rId4"/>
    <p:sldLayoutId id="2147488409" r:id="rId5"/>
    <p:sldLayoutId id="2147488410" r:id="rId6"/>
    <p:sldLayoutId id="2147488411" r:id="rId7"/>
    <p:sldLayoutId id="2147488412" r:id="rId8"/>
    <p:sldLayoutId id="2147488413" r:id="rId9"/>
    <p:sldLayoutId id="2147488414" r:id="rId10"/>
    <p:sldLayoutId id="214748841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EC2F7682-B8C0-5044-BBAC-9B1BD24C011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99539866"/>
      </p:ext>
    </p:extLst>
  </p:cSld>
  <p:clrMap bg1="lt1" tx1="dk1" bg2="lt2" tx2="dk2" accent1="accent1" accent2="accent2" accent3="accent3" accent4="accent4" accent5="accent5" accent6="accent6" hlink="hlink" folHlink="folHlink"/>
  <p:sldLayoutIdLst>
    <p:sldLayoutId id="2147488417" r:id="rId1"/>
    <p:sldLayoutId id="2147488418" r:id="rId2"/>
    <p:sldLayoutId id="2147488419" r:id="rId3"/>
    <p:sldLayoutId id="2147488420" r:id="rId4"/>
    <p:sldLayoutId id="2147488421" r:id="rId5"/>
    <p:sldLayoutId id="2147488422" r:id="rId6"/>
    <p:sldLayoutId id="2147488423" r:id="rId7"/>
    <p:sldLayoutId id="2147488424" r:id="rId8"/>
    <p:sldLayoutId id="2147488425" r:id="rId9"/>
    <p:sldLayoutId id="2147488426" r:id="rId10"/>
    <p:sldLayoutId id="2147488427" r:id="rId11"/>
    <p:sldLayoutId id="2147488428"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98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98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69860" name="Rectangle 4"/>
          <p:cNvSpPr>
            <a:spLocks noGrp="1" noChangeArrowheads="1"/>
          </p:cNvSpPr>
          <p:nvPr>
            <p:ph type="dt" sz="half" idx="2"/>
          </p:nvPr>
        </p:nvSpPr>
        <p:spPr bwMode="auto">
          <a:xfrm>
            <a:off x="76200" y="6305550"/>
            <a:ext cx="2895600" cy="552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600" b="0" i="1">
                <a:solidFill>
                  <a:srgbClr val="FFFFFF"/>
                </a:solidFill>
                <a:latin typeface="Times New Roman" charset="0"/>
                <a:cs typeface="+mn-cs"/>
              </a:defRPr>
            </a:lvl1pPr>
          </a:lstStyle>
          <a:p>
            <a:pPr>
              <a:defRPr/>
            </a:pPr>
            <a:r>
              <a:rPr lang="en-US"/>
              <a:t>Words &amp; Music: Marc Byrd,</a:t>
            </a:r>
          </a:p>
          <a:p>
            <a:pPr>
              <a:defRPr/>
            </a:pPr>
            <a:r>
              <a:rPr lang="en-US"/>
              <a:t>Steve Hindalong</a:t>
            </a:r>
          </a:p>
        </p:txBody>
      </p:sp>
      <p:sp>
        <p:nvSpPr>
          <p:cNvPr id="2169861" name="Text Box 5"/>
          <p:cNvSpPr txBox="1">
            <a:spLocks noChangeArrowheads="1"/>
          </p:cNvSpPr>
          <p:nvPr userDrawn="1"/>
        </p:nvSpPr>
        <p:spPr bwMode="auto">
          <a:xfrm>
            <a:off x="5410200" y="6477000"/>
            <a:ext cx="37338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spcBef>
                <a:spcPct val="50000"/>
              </a:spcBef>
              <a:defRPr/>
            </a:pPr>
            <a:r>
              <a:rPr lang="en-US" sz="1600" i="1">
                <a:solidFill>
                  <a:srgbClr val="FFFFFF"/>
                </a:solidFill>
                <a:latin typeface="Times New Roman" charset="0"/>
                <a:cs typeface="+mn-cs"/>
              </a:rPr>
              <a:t>Worship in Song – Tom Anderson</a:t>
            </a:r>
          </a:p>
        </p:txBody>
      </p:sp>
    </p:spTree>
  </p:cSld>
  <p:clrMap bg1="lt1" tx1="dk1" bg2="lt2" tx2="dk2" accent1="accent1" accent2="accent2" accent3="accent3" accent4="accent4" accent5="accent5" accent6="accent6" hlink="hlink" folHlink="folHlink"/>
  <p:sldLayoutIdLst>
    <p:sldLayoutId id="2147488011" r:id="rId1"/>
    <p:sldLayoutId id="2147488012" r:id="rId2"/>
    <p:sldLayoutId id="2147488013" r:id="rId3"/>
    <p:sldLayoutId id="2147488014" r:id="rId4"/>
    <p:sldLayoutId id="2147488015" r:id="rId5"/>
    <p:sldLayoutId id="2147488016" r:id="rId6"/>
    <p:sldLayoutId id="2147488017" r:id="rId7"/>
    <p:sldLayoutId id="2147488018" r:id="rId8"/>
    <p:sldLayoutId id="2147488019" r:id="rId9"/>
    <p:sldLayoutId id="2147488020" r:id="rId10"/>
    <p:sldLayoutId id="2147488021"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98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98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69860" name="Rectangle 4"/>
          <p:cNvSpPr>
            <a:spLocks noGrp="1" noChangeArrowheads="1"/>
          </p:cNvSpPr>
          <p:nvPr>
            <p:ph type="dt" sz="half" idx="2"/>
          </p:nvPr>
        </p:nvSpPr>
        <p:spPr bwMode="auto">
          <a:xfrm>
            <a:off x="76200" y="6305550"/>
            <a:ext cx="2895600" cy="552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600" b="0" i="1">
                <a:solidFill>
                  <a:srgbClr val="FFFFFF"/>
                </a:solidFill>
                <a:latin typeface="Times New Roman" charset="0"/>
                <a:cs typeface="+mn-cs"/>
              </a:defRPr>
            </a:lvl1pPr>
          </a:lstStyle>
          <a:p>
            <a:pPr>
              <a:defRPr/>
            </a:pPr>
            <a:r>
              <a:rPr lang="en-US"/>
              <a:t>Words &amp; Music: Marc Byrd,</a:t>
            </a:r>
          </a:p>
          <a:p>
            <a:pPr>
              <a:defRPr/>
            </a:pPr>
            <a:r>
              <a:rPr lang="en-US"/>
              <a:t>Steve Hindalong</a:t>
            </a:r>
          </a:p>
        </p:txBody>
      </p:sp>
      <p:sp>
        <p:nvSpPr>
          <p:cNvPr id="2169861" name="Text Box 5"/>
          <p:cNvSpPr txBox="1">
            <a:spLocks noChangeArrowheads="1"/>
          </p:cNvSpPr>
          <p:nvPr userDrawn="1"/>
        </p:nvSpPr>
        <p:spPr bwMode="auto">
          <a:xfrm>
            <a:off x="5410200" y="6477000"/>
            <a:ext cx="37338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spcBef>
                <a:spcPct val="50000"/>
              </a:spcBef>
              <a:defRPr/>
            </a:pPr>
            <a:r>
              <a:rPr lang="en-US" sz="1600" i="1">
                <a:solidFill>
                  <a:srgbClr val="FFFFFF"/>
                </a:solidFill>
                <a:latin typeface="Times New Roman" charset="0"/>
                <a:cs typeface="+mn-cs"/>
              </a:rPr>
              <a:t>Worship in Song – Tom Anderson</a:t>
            </a:r>
          </a:p>
        </p:txBody>
      </p:sp>
    </p:spTree>
  </p:cSld>
  <p:clrMap bg1="lt1" tx1="dk1" bg2="lt2" tx2="dk2" accent1="accent1" accent2="accent2" accent3="accent3" accent4="accent4" accent5="accent5" accent6="accent6" hlink="hlink" folHlink="folHlink"/>
  <p:sldLayoutIdLst>
    <p:sldLayoutId id="2147488022" r:id="rId1"/>
    <p:sldLayoutId id="2147488023" r:id="rId2"/>
    <p:sldLayoutId id="2147488024" r:id="rId3"/>
    <p:sldLayoutId id="2147488025" r:id="rId4"/>
    <p:sldLayoutId id="2147488026" r:id="rId5"/>
    <p:sldLayoutId id="2147488027" r:id="rId6"/>
    <p:sldLayoutId id="2147488028" r:id="rId7"/>
    <p:sldLayoutId id="2147488029" r:id="rId8"/>
    <p:sldLayoutId id="2147488030" r:id="rId9"/>
    <p:sldLayoutId id="2147488031" r:id="rId10"/>
    <p:sldLayoutId id="2147488032"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04354" name="Rectangle 1026"/>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04355" name="Rectangle 1027"/>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04356" name="Text Box 1028"/>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spcBef>
                <a:spcPct val="0"/>
              </a:spcBef>
              <a:tabLst>
                <a:tab pos="0" algn="l"/>
                <a:tab pos="914400" algn="l"/>
                <a:tab pos="1828800" algn="l"/>
              </a:tabLst>
              <a:defRPr sz="2400">
                <a:solidFill>
                  <a:schemeClr val="tx1"/>
                </a:solidFill>
                <a:latin typeface="Times New Roman" charset="0"/>
                <a:ea typeface="ＭＳ Ｐゴシック" charset="0"/>
              </a:defRPr>
            </a:lvl1pPr>
            <a:lvl2pPr algn="l">
              <a:spcBef>
                <a:spcPct val="0"/>
              </a:spcBef>
              <a:tabLst>
                <a:tab pos="0" algn="l"/>
                <a:tab pos="914400" algn="l"/>
                <a:tab pos="1828800" algn="l"/>
              </a:tabLst>
              <a:defRPr sz="2400">
                <a:solidFill>
                  <a:schemeClr val="tx1"/>
                </a:solidFill>
                <a:latin typeface="Times New Roman" charset="0"/>
                <a:ea typeface="ＭＳ Ｐゴシック" charset="0"/>
              </a:defRPr>
            </a:lvl2pPr>
            <a:lvl3pPr algn="l">
              <a:spcBef>
                <a:spcPct val="0"/>
              </a:spcBef>
              <a:tabLst>
                <a:tab pos="0" algn="l"/>
                <a:tab pos="914400" algn="l"/>
                <a:tab pos="1828800" algn="l"/>
              </a:tabLst>
              <a:defRPr sz="2400">
                <a:solidFill>
                  <a:schemeClr val="tx1"/>
                </a:solidFill>
                <a:latin typeface="Times New Roman" charset="0"/>
                <a:ea typeface="ＭＳ Ｐゴシック" charset="0"/>
              </a:defRPr>
            </a:lvl3pPr>
            <a:lvl4pPr algn="l">
              <a:spcBef>
                <a:spcPct val="0"/>
              </a:spcBef>
              <a:tabLst>
                <a:tab pos="0" algn="l"/>
                <a:tab pos="914400" algn="l"/>
                <a:tab pos="1828800" algn="l"/>
              </a:tabLst>
              <a:defRPr sz="2400">
                <a:solidFill>
                  <a:schemeClr val="tx1"/>
                </a:solidFill>
                <a:latin typeface="Times New Roman" charset="0"/>
                <a:ea typeface="ＭＳ Ｐゴシック" charset="0"/>
              </a:defRPr>
            </a:lvl4pPr>
            <a:lvl5pPr algn="l">
              <a:spcBef>
                <a:spcPct val="0"/>
              </a:spcBef>
              <a:tabLst>
                <a:tab pos="0" algn="l"/>
                <a:tab pos="914400" algn="l"/>
                <a:tab pos="1828800" algn="l"/>
              </a:tabLst>
              <a:defRPr sz="2400">
                <a:solidFill>
                  <a:schemeClr val="tx1"/>
                </a:solidFill>
                <a:latin typeface="Times New Roman" charset="0"/>
                <a:ea typeface="ＭＳ Ｐゴシック" charset="0"/>
              </a:defRPr>
            </a:lvl5pPr>
            <a:lvl6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6pPr>
            <a:lvl7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7pPr>
            <a:lvl8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8pPr>
            <a:lvl9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9pPr>
          </a:lstStyle>
          <a:p>
            <a:pPr eaLnBrk="1" hangingPunct="1">
              <a:lnSpc>
                <a:spcPts val="1700"/>
              </a:lnSpc>
              <a:defRPr/>
            </a:pPr>
            <a:r>
              <a:rPr lang="en-US" sz="1400">
                <a:solidFill>
                  <a:srgbClr val="000000"/>
                </a:solidFill>
                <a:latin typeface="Arial" charset="0"/>
                <a:cs typeface="+mn-cs"/>
              </a:rPr>
              <a:t> </a:t>
            </a:r>
          </a:p>
        </p:txBody>
      </p:sp>
      <p:sp>
        <p:nvSpPr>
          <p:cNvPr id="2404357" name="Text Box 1029"/>
          <p:cNvSpPr txBox="1">
            <a:spLocks noChangeArrowheads="1"/>
          </p:cNvSpPr>
          <p:nvPr/>
        </p:nvSpPr>
        <p:spPr bwMode="auto">
          <a:xfrm>
            <a:off x="3151188" y="6289675"/>
            <a:ext cx="2827337"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1pPr>
            <a:lvl2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2pPr>
            <a:lvl3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3pPr>
            <a:lvl4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4pPr>
            <a:lvl5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5pPr>
            <a:lvl6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6pPr>
            <a:lvl7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7pPr>
            <a:lvl8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8pPr>
            <a:lvl9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9pPr>
          </a:lstStyle>
          <a:p>
            <a:pPr algn="ctr" eaLnBrk="1" hangingPunct="1">
              <a:lnSpc>
                <a:spcPts val="1700"/>
              </a:lnSpc>
              <a:defRPr/>
            </a:pPr>
            <a:r>
              <a:rPr lang="en-US" sz="1400">
                <a:solidFill>
                  <a:srgbClr val="000000"/>
                </a:solidFill>
                <a:latin typeface="Arial" charset="0"/>
                <a:cs typeface="+mn-cs"/>
              </a:rPr>
              <a:t> </a:t>
            </a:r>
          </a:p>
        </p:txBody>
      </p:sp>
    </p:spTree>
  </p:cSld>
  <p:clrMap bg1="lt1" tx1="dk1" bg2="lt2" tx2="dk2" accent1="accent1" accent2="accent2" accent3="accent3" accent4="accent4" accent5="accent5" accent6="accent6" hlink="hlink" folHlink="folHlink"/>
  <p:sldLayoutIdLst>
    <p:sldLayoutId id="2147487953" r:id="rId1"/>
    <p:sldLayoutId id="2147487954" r:id="rId2"/>
    <p:sldLayoutId id="2147487955" r:id="rId3"/>
    <p:sldLayoutId id="2147487956" r:id="rId4"/>
    <p:sldLayoutId id="2147487957" r:id="rId5"/>
    <p:sldLayoutId id="2147487958" r:id="rId6"/>
    <p:sldLayoutId id="2147487959" r:id="rId7"/>
    <p:sldLayoutId id="2147487960" r:id="rId8"/>
    <p:sldLayoutId id="2147487961" r:id="rId9"/>
    <p:sldLayoutId id="2147487962" r:id="rId10"/>
    <p:sldLayoutId id="2147487963"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j-ea"/>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a:solidFill>
            <a:schemeClr val="tx1"/>
          </a:solidFill>
          <a:latin typeface="+mn-lt"/>
          <a:ea typeface="+mn-ea"/>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a:solidFill>
            <a:schemeClr val="tx1"/>
          </a:solidFill>
          <a:latin typeface="+mn-lt"/>
          <a:ea typeface="+mn-ea"/>
        </a:defRPr>
      </a:lvl2pPr>
      <a:lvl3pPr marL="1257300" indent="-342900" algn="l" rtl="0" eaLnBrk="0" fontAlgn="base" hangingPunct="0">
        <a:lnSpc>
          <a:spcPts val="2900"/>
        </a:lnSpc>
        <a:spcBef>
          <a:spcPct val="0"/>
        </a:spcBef>
        <a:spcAft>
          <a:spcPts val="600"/>
        </a:spcAft>
        <a:buSzPct val="100000"/>
        <a:buFont typeface="Arial" charset="0"/>
        <a:buChar char="•"/>
        <a:defRPr sz="2400">
          <a:solidFill>
            <a:schemeClr val="tx1"/>
          </a:solidFill>
          <a:latin typeface="+mn-lt"/>
          <a:ea typeface="+mn-ea"/>
        </a:defRPr>
      </a:lvl3pPr>
      <a:lvl4pPr marL="1714500" indent="-342900" algn="l" rtl="0" eaLnBrk="0" fontAlgn="base" hangingPunct="0">
        <a:lnSpc>
          <a:spcPts val="2400"/>
        </a:lnSpc>
        <a:spcBef>
          <a:spcPct val="0"/>
        </a:spcBef>
        <a:spcAft>
          <a:spcPts val="500"/>
        </a:spcAft>
        <a:buSzPct val="100000"/>
        <a:buFont typeface="Arial" charset="0"/>
        <a:buChar char="–"/>
        <a:defRPr sz="2000">
          <a:solidFill>
            <a:schemeClr val="tx1"/>
          </a:solidFill>
          <a:latin typeface="+mn-lt"/>
          <a:ea typeface="+mn-ea"/>
        </a:defRPr>
      </a:lvl4pPr>
      <a:lvl5pPr marL="2171700" indent="-342900" algn="l" rtl="0" eaLnBrk="0" fontAlgn="base" hangingPunct="0">
        <a:lnSpc>
          <a:spcPts val="2400"/>
        </a:lnSpc>
        <a:spcBef>
          <a:spcPct val="0"/>
        </a:spcBef>
        <a:spcAft>
          <a:spcPts val="100"/>
        </a:spcAft>
        <a:buSzPct val="100000"/>
        <a:buFont typeface="Arial" charset="0"/>
        <a:buChar char="»"/>
        <a:defRPr sz="2000">
          <a:solidFill>
            <a:schemeClr val="tx1"/>
          </a:solidFill>
          <a:latin typeface="+mn-lt"/>
          <a:ea typeface="+mn-ea"/>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408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408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ea typeface="ＭＳ Ｐゴシック"/>
                <a:cs typeface="Aria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a:cs typeface="Aria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a:defRPr>
            </a:lvl1pPr>
          </a:lstStyle>
          <a:p>
            <a:pPr>
              <a:defRPr/>
            </a:pPr>
            <a:fld id="{C82B39E4-BCE7-E344-BCE6-A1356B64BEE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044" r:id="rId1"/>
    <p:sldLayoutId id="2147488045" r:id="rId2"/>
    <p:sldLayoutId id="2147488046" r:id="rId3"/>
    <p:sldLayoutId id="2147488047" r:id="rId4"/>
    <p:sldLayoutId id="2147488048" r:id="rId5"/>
    <p:sldLayoutId id="2147488049" r:id="rId6"/>
    <p:sldLayoutId id="2147488050" r:id="rId7"/>
    <p:sldLayoutId id="2147488051" r:id="rId8"/>
    <p:sldLayoutId id="2147488052" r:id="rId9"/>
    <p:sldLayoutId id="2147488053" r:id="rId10"/>
    <p:sldLayoutId id="214748805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42712350-87FB-5940-A1E1-11B1B8E6965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986" r:id="rId1"/>
    <p:sldLayoutId id="2147487987" r:id="rId2"/>
    <p:sldLayoutId id="2147487988" r:id="rId3"/>
    <p:sldLayoutId id="2147487989" r:id="rId4"/>
    <p:sldLayoutId id="2147487990" r:id="rId5"/>
    <p:sldLayoutId id="2147487991" r:id="rId6"/>
    <p:sldLayoutId id="2147487992" r:id="rId7"/>
    <p:sldLayoutId id="2147487993" r:id="rId8"/>
    <p:sldLayoutId id="2147487994" r:id="rId9"/>
    <p:sldLayoutId id="2147487995" r:id="rId10"/>
    <p:sldLayoutId id="2147487996" r:id="rId11"/>
    <p:sldLayoutId id="2147487997"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AB19EFAF-D5E7-2040-B74D-C405EE93E117}"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147527582"/>
      </p:ext>
    </p:extLst>
  </p:cSld>
  <p:clrMap bg1="lt1" tx1="dk1" bg2="lt2" tx2="dk2" accent1="accent1" accent2="accent2" accent3="accent3" accent4="accent4" accent5="accent5" accent6="accent6" hlink="hlink" folHlink="folHlink"/>
  <p:sldLayoutIdLst>
    <p:sldLayoutId id="2147488057" r:id="rId1"/>
    <p:sldLayoutId id="2147488058" r:id="rId2"/>
    <p:sldLayoutId id="2147488059" r:id="rId3"/>
    <p:sldLayoutId id="2147488060" r:id="rId4"/>
    <p:sldLayoutId id="2147488061" r:id="rId5"/>
    <p:sldLayoutId id="2147488062" r:id="rId6"/>
    <p:sldLayoutId id="2147488063" r:id="rId7"/>
    <p:sldLayoutId id="2147488064" r:id="rId8"/>
    <p:sldLayoutId id="2147488065" r:id="rId9"/>
    <p:sldLayoutId id="2147488066" r:id="rId10"/>
    <p:sldLayoutId id="214748806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30.xml"/></Relationships>
</file>

<file path=ppt/slides/_rels/slide10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3.xml"/><Relationship Id="rId1" Type="http://schemas.openxmlformats.org/officeDocument/2006/relationships/slideLayout" Target="../slideLayouts/slideLayout229.xml"/></Relationships>
</file>

<file path=ppt/slides/_rels/slide10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4.xml"/><Relationship Id="rId1" Type="http://schemas.openxmlformats.org/officeDocument/2006/relationships/slideLayout" Target="../slideLayouts/slideLayout229.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84.xml"/><Relationship Id="rId1" Type="http://schemas.openxmlformats.org/officeDocument/2006/relationships/themeOverride" Target="../theme/themeOverride4.xml"/><Relationship Id="rId4" Type="http://schemas.openxmlformats.org/officeDocument/2006/relationships/image" Target="../media/image92.png"/></Relationships>
</file>

<file path=ppt/slides/_rels/slide10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6.xml"/><Relationship Id="rId1" Type="http://schemas.openxmlformats.org/officeDocument/2006/relationships/slideLayout" Target="../slideLayouts/slideLayout302.xml"/></Relationships>
</file>

<file path=ppt/slides/_rels/slide10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7.xml"/><Relationship Id="rId1" Type="http://schemas.openxmlformats.org/officeDocument/2006/relationships/slideLayout" Target="../slideLayouts/slideLayout171.xml"/></Relationships>
</file>

<file path=ppt/slides/_rels/slide10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8.xml"/><Relationship Id="rId1" Type="http://schemas.openxmlformats.org/officeDocument/2006/relationships/slideLayout" Target="../slideLayouts/slideLayout6.xml"/><Relationship Id="rId4" Type="http://schemas.openxmlformats.org/officeDocument/2006/relationships/image" Target="../media/image96.jpe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0.xml"/><Relationship Id="rId1" Type="http://schemas.openxmlformats.org/officeDocument/2006/relationships/slideLayout" Target="../slideLayouts/slideLayout365.xml"/></Relationships>
</file>

<file path=ppt/slides/_rels/slide10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1.xml"/><Relationship Id="rId1" Type="http://schemas.openxmlformats.org/officeDocument/2006/relationships/slideLayout" Target="../slideLayouts/slideLayout6.xml"/><Relationship Id="rId4" Type="http://schemas.openxmlformats.org/officeDocument/2006/relationships/image" Target="../media/image96.jpeg"/></Relationships>
</file>

<file path=ppt/slides/_rels/slide10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30.xml"/></Relationships>
</file>

<file path=ppt/slides/_rels/slide11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3.xml"/><Relationship Id="rId1" Type="http://schemas.openxmlformats.org/officeDocument/2006/relationships/slideLayout" Target="../slideLayouts/slideLayout21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4.xml"/><Relationship Id="rId1" Type="http://schemas.openxmlformats.org/officeDocument/2006/relationships/slideLayout" Target="../slideLayouts/slideLayout212.xml"/><Relationship Id="rId5" Type="http://schemas.openxmlformats.org/officeDocument/2006/relationships/image" Target="../media/image102.png"/><Relationship Id="rId4" Type="http://schemas.openxmlformats.org/officeDocument/2006/relationships/image" Target="../media/image101.png"/></Relationships>
</file>

<file path=ppt/slides/_rels/slide11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5.xml"/><Relationship Id="rId1" Type="http://schemas.openxmlformats.org/officeDocument/2006/relationships/slideLayout" Target="../slideLayouts/slideLayout212.xml"/><Relationship Id="rId5" Type="http://schemas.openxmlformats.org/officeDocument/2006/relationships/image" Target="../media/image103.png"/><Relationship Id="rId4" Type="http://schemas.openxmlformats.org/officeDocument/2006/relationships/image" Target="../media/image101.png"/></Relationships>
</file>

<file path=ppt/slides/_rels/slide11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6.xml"/><Relationship Id="rId1" Type="http://schemas.openxmlformats.org/officeDocument/2006/relationships/slideLayout" Target="../slideLayouts/slideLayout173.xml"/></Relationships>
</file>

<file path=ppt/slides/_rels/slide11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7.xml"/><Relationship Id="rId1" Type="http://schemas.openxmlformats.org/officeDocument/2006/relationships/slideLayout" Target="../slideLayouts/slideLayout74.xml"/></Relationships>
</file>

<file path=ppt/slides/_rels/slide11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8.xml"/><Relationship Id="rId1" Type="http://schemas.openxmlformats.org/officeDocument/2006/relationships/slideLayout" Target="../slideLayouts/slideLayout74.xml"/></Relationships>
</file>

<file path=ppt/slides/_rels/slide11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9.xml"/><Relationship Id="rId1" Type="http://schemas.openxmlformats.org/officeDocument/2006/relationships/slideLayout" Target="../slideLayouts/slideLayout5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0.xml"/><Relationship Id="rId1" Type="http://schemas.openxmlformats.org/officeDocument/2006/relationships/slideLayout" Target="../slideLayouts/slideLayout354.xml"/></Relationships>
</file>

<file path=ppt/slides/_rels/slide11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11.xml"/><Relationship Id="rId1" Type="http://schemas.openxmlformats.org/officeDocument/2006/relationships/slideLayout" Target="../slideLayouts/slideLayout6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2.xml"/><Relationship Id="rId1" Type="http://schemas.openxmlformats.org/officeDocument/2006/relationships/slideLayout" Target="../slideLayouts/slideLayout91.xml"/><Relationship Id="rId4" Type="http://schemas.openxmlformats.org/officeDocument/2006/relationships/image" Target="../media/image111.pn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0.xml"/></Relationships>
</file>

<file path=ppt/slides/_rels/slide12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3.xml"/><Relationship Id="rId1" Type="http://schemas.openxmlformats.org/officeDocument/2006/relationships/slideLayout" Target="../slideLayouts/slideLayout103.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103.xml"/><Relationship Id="rId1" Type="http://schemas.openxmlformats.org/officeDocument/2006/relationships/themeOverride" Target="../theme/themeOverride5.xml"/><Relationship Id="rId4" Type="http://schemas.openxmlformats.org/officeDocument/2006/relationships/image" Target="../media/image113.png"/></Relationships>
</file>

<file path=ppt/slides/_rels/slide12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5.xml"/><Relationship Id="rId1" Type="http://schemas.openxmlformats.org/officeDocument/2006/relationships/slideLayout" Target="../slideLayouts/slideLayout103.xml"/></Relationships>
</file>

<file path=ppt/slides/_rels/slide12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6.xml"/><Relationship Id="rId1" Type="http://schemas.openxmlformats.org/officeDocument/2006/relationships/slideLayout" Target="../slideLayouts/slideLayout58.xml"/></Relationships>
</file>

<file path=ppt/slides/_rels/slide12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7.xml"/><Relationship Id="rId1" Type="http://schemas.openxmlformats.org/officeDocument/2006/relationships/slideLayout" Target="../slideLayouts/slideLayout4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2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8.xml"/><Relationship Id="rId1" Type="http://schemas.openxmlformats.org/officeDocument/2006/relationships/slideLayout" Target="../slideLayouts/slideLayout91.xml"/><Relationship Id="rId4" Type="http://schemas.openxmlformats.org/officeDocument/2006/relationships/image" Target="../media/image111.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30.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30.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30.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30.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30.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30.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30.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30.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30.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30.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130.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30.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30.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30.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30.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130.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147.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14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30.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4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47.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130.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130.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130.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130.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130.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13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30.xml"/></Relationships>
</file>

<file path=ppt/slides/_rels/slide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8.xml"/><Relationship Id="rId1" Type="http://schemas.openxmlformats.org/officeDocument/2006/relationships/slideLayout" Target="../slideLayouts/slideLayout114.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54.xml"/><Relationship Id="rId1" Type="http://schemas.openxmlformats.org/officeDocument/2006/relationships/themeOverride" Target="../theme/themeOverride1.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147.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310.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310.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310.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31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30.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324.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8.xml"/><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9.xml"/><Relationship Id="rId1" Type="http://schemas.openxmlformats.org/officeDocument/2006/relationships/slideLayout" Target="../slideLayouts/slideLayout385.xml"/><Relationship Id="rId4" Type="http://schemas.openxmlformats.org/officeDocument/2006/relationships/image" Target="../media/image55.jpeg"/></Relationships>
</file>

<file path=ppt/slides/_rels/slide53.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50.xml"/><Relationship Id="rId1" Type="http://schemas.openxmlformats.org/officeDocument/2006/relationships/slideLayout" Target="../slideLayouts/slideLayout23.xml"/><Relationship Id="rId4" Type="http://schemas.openxmlformats.org/officeDocument/2006/relationships/image" Target="../media/image56.jpeg"/></Relationships>
</file>

<file path=ppt/slides/_rels/slide54.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51.xml"/><Relationship Id="rId1" Type="http://schemas.openxmlformats.org/officeDocument/2006/relationships/slideLayout" Target="../slideLayouts/slideLayout23.xml"/><Relationship Id="rId4" Type="http://schemas.openxmlformats.org/officeDocument/2006/relationships/image" Target="../media/image56.jpeg"/></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2.xml"/><Relationship Id="rId1" Type="http://schemas.openxmlformats.org/officeDocument/2006/relationships/slideLayout" Target="../slideLayouts/slideLayout80.xml"/></Relationships>
</file>

<file path=ppt/slides/_rels/slide56.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53.xml"/><Relationship Id="rId1" Type="http://schemas.openxmlformats.org/officeDocument/2006/relationships/slideLayout" Target="../slideLayouts/slideLayout23.xml"/><Relationship Id="rId4" Type="http://schemas.openxmlformats.org/officeDocument/2006/relationships/image" Target="../media/image56.jpeg"/></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80.xml"/></Relationships>
</file>

<file path=ppt/slides/_rels/slide5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5.xml"/><Relationship Id="rId1" Type="http://schemas.openxmlformats.org/officeDocument/2006/relationships/slideLayout" Target="../slideLayouts/slideLayout13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30.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6.xml"/><Relationship Id="rId1" Type="http://schemas.openxmlformats.org/officeDocument/2006/relationships/slideLayout" Target="../slideLayouts/slideLayout85.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95.xml"/><Relationship Id="rId1" Type="http://schemas.openxmlformats.org/officeDocument/2006/relationships/themeOverride" Target="../theme/themeOverride2.xml"/><Relationship Id="rId5" Type="http://schemas.openxmlformats.org/officeDocument/2006/relationships/image" Target="../media/image61.jpeg"/><Relationship Id="rId4" Type="http://schemas.openxmlformats.org/officeDocument/2006/relationships/image" Target="../media/image60.jpeg"/></Relationships>
</file>

<file path=ppt/slides/_rels/slide62.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58.xml"/><Relationship Id="rId1" Type="http://schemas.openxmlformats.org/officeDocument/2006/relationships/slideLayout" Target="../slideLayouts/slideLayout23.xml"/><Relationship Id="rId4" Type="http://schemas.openxmlformats.org/officeDocument/2006/relationships/image" Target="../media/image56.jpeg"/></Relationships>
</file>

<file path=ppt/slides/_rels/slide6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97.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338.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45.xml"/><Relationship Id="rId1" Type="http://schemas.openxmlformats.org/officeDocument/2006/relationships/themeOverride" Target="../theme/themeOverride3.xml"/><Relationship Id="rId5" Type="http://schemas.openxmlformats.org/officeDocument/2006/relationships/image" Target="../media/image65.png"/><Relationship Id="rId4" Type="http://schemas.openxmlformats.org/officeDocument/2006/relationships/image" Target="../media/image64.png"/></Relationships>
</file>

<file path=ppt/slides/_rels/slide6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1.xml"/><Relationship Id="rId1" Type="http://schemas.openxmlformats.org/officeDocument/2006/relationships/slideLayout" Target="../slideLayouts/slideLayout178.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30.xml"/></Relationships>
</file>

<file path=ppt/slides/_rels/slide7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12.xml"/></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5.xml"/><Relationship Id="rId1" Type="http://schemas.openxmlformats.org/officeDocument/2006/relationships/slideLayout" Target="../slideLayouts/slideLayout290.xml"/><Relationship Id="rId4" Type="http://schemas.openxmlformats.org/officeDocument/2006/relationships/image" Target="../media/image70.png"/></Relationships>
</file>

<file path=ppt/slides/_rels/slide72.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66.xml"/><Relationship Id="rId1" Type="http://schemas.openxmlformats.org/officeDocument/2006/relationships/slideLayout" Target="../slideLayouts/slideLayout240.xml"/><Relationship Id="rId4" Type="http://schemas.openxmlformats.org/officeDocument/2006/relationships/image" Target="../media/image56.jpeg"/></Relationships>
</file>

<file path=ppt/slides/_rels/slide7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7.xml"/><Relationship Id="rId1" Type="http://schemas.openxmlformats.org/officeDocument/2006/relationships/slideLayout" Target="../slideLayouts/slideLayout138.xml"/><Relationship Id="rId4" Type="http://schemas.openxmlformats.org/officeDocument/2006/relationships/image" Target="../media/image55.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19.xml"/></Relationships>
</file>

<file path=ppt/slides/_rels/slide75.xml.rels><?xml version="1.0" encoding="UTF-8" standalone="yes"?>
<Relationships xmlns="http://schemas.openxmlformats.org/package/2006/relationships"><Relationship Id="rId8" Type="http://schemas.openxmlformats.org/officeDocument/2006/relationships/hyperlink" Target="http://www.biblicalstudies.org.uk/chronology.html" TargetMode="External"/><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7" Type="http://schemas.openxmlformats.org/officeDocument/2006/relationships/hyperlink" Target="http://www.bibarch.com/" TargetMode="External"/><Relationship Id="rId2" Type="http://schemas.openxmlformats.org/officeDocument/2006/relationships/notesSlide" Target="../notesSlides/notesSlide69.xml"/><Relationship Id="rId1" Type="http://schemas.openxmlformats.org/officeDocument/2006/relationships/slideLayout" Target="../slideLayouts/slideLayout240.xml"/><Relationship Id="rId6" Type="http://schemas.openxmlformats.org/officeDocument/2006/relationships/hyperlink" Target="http://www.biblicalhorizons.com/biblicalhorizons/ch/" TargetMode="External"/><Relationship Id="rId5" Type="http://schemas.openxmlformats.org/officeDocument/2006/relationships/image" Target="../media/image72.jpeg"/><Relationship Id="rId4" Type="http://schemas.openxmlformats.org/officeDocument/2006/relationships/image" Target="../media/image56.jpeg"/></Relationships>
</file>

<file path=ppt/slides/_rels/slide7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0.xml"/><Relationship Id="rId1" Type="http://schemas.openxmlformats.org/officeDocument/2006/relationships/slideLayout" Target="../slideLayouts/slideLayout240.xml"/></Relationships>
</file>

<file path=ppt/slides/_rels/slide7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1.xml"/><Relationship Id="rId1" Type="http://schemas.openxmlformats.org/officeDocument/2006/relationships/slideLayout" Target="../slideLayouts/slideLayout240.xml"/><Relationship Id="rId4" Type="http://schemas.openxmlformats.org/officeDocument/2006/relationships/image" Target="../media/image72.jpeg"/></Relationships>
</file>

<file path=ppt/slides/_rels/slide7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2.xml"/><Relationship Id="rId1" Type="http://schemas.openxmlformats.org/officeDocument/2006/relationships/slideLayout" Target="../slideLayouts/slideLayout240.xml"/></Relationships>
</file>

<file path=ppt/slides/_rels/slide7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3.xml"/><Relationship Id="rId1" Type="http://schemas.openxmlformats.org/officeDocument/2006/relationships/slideLayout" Target="../slideLayouts/slideLayout240.xml"/><Relationship Id="rId4" Type="http://schemas.openxmlformats.org/officeDocument/2006/relationships/image" Target="../media/image7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30.xml"/></Relationships>
</file>

<file path=ppt/slides/_rels/slide8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4.xml"/><Relationship Id="rId1" Type="http://schemas.openxmlformats.org/officeDocument/2006/relationships/slideLayout" Target="../slideLayouts/slideLayout141.xml"/></Relationships>
</file>

<file path=ppt/slides/_rels/slide8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5.xml"/><Relationship Id="rId1" Type="http://schemas.openxmlformats.org/officeDocument/2006/relationships/slideLayout" Target="../slideLayouts/slideLayout257.xml"/><Relationship Id="rId4" Type="http://schemas.openxmlformats.org/officeDocument/2006/relationships/image" Target="../media/image75.jpe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19.xml"/></Relationships>
</file>

<file path=ppt/slides/_rels/slide8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7.xml"/><Relationship Id="rId1" Type="http://schemas.openxmlformats.org/officeDocument/2006/relationships/slideLayout" Target="../slideLayouts/slideLayout138.xml"/><Relationship Id="rId4" Type="http://schemas.openxmlformats.org/officeDocument/2006/relationships/image" Target="../media/image55.jpeg"/></Relationships>
</file>

<file path=ppt/slides/_rels/slide8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8.xml"/><Relationship Id="rId1" Type="http://schemas.openxmlformats.org/officeDocument/2006/relationships/slideLayout" Target="../slideLayouts/slideLayout138.xml"/><Relationship Id="rId4" Type="http://schemas.openxmlformats.org/officeDocument/2006/relationships/image" Target="../media/image54.jpeg"/></Relationships>
</file>

<file path=ppt/slides/_rels/slide8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9.xml"/><Relationship Id="rId1" Type="http://schemas.openxmlformats.org/officeDocument/2006/relationships/slideLayout" Target="../slideLayouts/slideLayout138.xml"/></Relationships>
</file>

<file path=ppt/slides/_rels/slide8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0.xml"/><Relationship Id="rId1" Type="http://schemas.openxmlformats.org/officeDocument/2006/relationships/slideLayout" Target="../slideLayouts/slideLayout262.xml"/></Relationships>
</file>

<file path=ppt/slides/_rels/slide8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1.xml"/><Relationship Id="rId1" Type="http://schemas.openxmlformats.org/officeDocument/2006/relationships/slideLayout" Target="../slideLayouts/slideLayout230.xml"/></Relationships>
</file>

<file path=ppt/slides/_rels/slide8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2.xml"/><Relationship Id="rId1" Type="http://schemas.openxmlformats.org/officeDocument/2006/relationships/slideLayout" Target="../slideLayouts/slideLayout230.xml"/></Relationships>
</file>

<file path=ppt/slides/_rels/slide8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3.xml"/><Relationship Id="rId1" Type="http://schemas.openxmlformats.org/officeDocument/2006/relationships/slideLayout" Target="../slideLayouts/slideLayout230.xml"/><Relationship Id="rId4" Type="http://schemas.openxmlformats.org/officeDocument/2006/relationships/image" Target="../media/image82.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30.xml"/></Relationships>
</file>

<file path=ppt/slides/_rels/slide9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4.xml"/><Relationship Id="rId1" Type="http://schemas.openxmlformats.org/officeDocument/2006/relationships/slideLayout" Target="../slideLayouts/slideLayout370.xml"/></Relationships>
</file>

<file path=ppt/slides/_rels/slide9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5.xml"/><Relationship Id="rId1" Type="http://schemas.openxmlformats.org/officeDocument/2006/relationships/slideLayout" Target="../slideLayouts/slideLayout370.xml"/></Relationships>
</file>

<file path=ppt/slides/_rels/slide9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6.xml"/><Relationship Id="rId1" Type="http://schemas.openxmlformats.org/officeDocument/2006/relationships/slideLayout" Target="../slideLayouts/slideLayout372.xml"/><Relationship Id="rId5" Type="http://schemas.openxmlformats.org/officeDocument/2006/relationships/image" Target="../media/image82.jpeg"/><Relationship Id="rId4" Type="http://schemas.openxmlformats.org/officeDocument/2006/relationships/image" Target="../media/image86.jpeg"/></Relationships>
</file>

<file path=ppt/slides/_rels/slide9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7.xml"/><Relationship Id="rId1" Type="http://schemas.openxmlformats.org/officeDocument/2006/relationships/slideLayout" Target="../slideLayouts/slideLayout138.xml"/><Relationship Id="rId4" Type="http://schemas.openxmlformats.org/officeDocument/2006/relationships/image" Target="../media/image55.jpe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74.xml"/></Relationships>
</file>

<file path=ppt/slides/_rels/slide9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12.xml"/></Relationships>
</file>

<file path=ppt/slides/_rels/slide9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9.xml"/><Relationship Id="rId1" Type="http://schemas.openxmlformats.org/officeDocument/2006/relationships/slideLayout" Target="../slideLayouts/slideLayout173.xml"/></Relationships>
</file>

<file path=ppt/slides/_rels/slide9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0.xml"/><Relationship Id="rId1" Type="http://schemas.openxmlformats.org/officeDocument/2006/relationships/slideLayout" Target="../slideLayouts/slideLayout41.xml"/></Relationships>
</file>

<file path=ppt/slides/_rels/slide9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1.xml"/><Relationship Id="rId1" Type="http://schemas.openxmlformats.org/officeDocument/2006/relationships/slideLayout" Target="../slideLayouts/slideLayout186.xml"/></Relationships>
</file>

<file path=ppt/slides/_rels/slide9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2.xml"/><Relationship Id="rId1" Type="http://schemas.openxmlformats.org/officeDocument/2006/relationships/slideLayout" Target="../slideLayouts/slideLayout2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2996" name="Text Box 4"/>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endParaRPr lang="en-US" sz="2000">
              <a:solidFill>
                <a:srgbClr val="FFA27C"/>
              </a:solidFill>
              <a:latin typeface="B VAG Rounded Bold" charset="0"/>
            </a:endParaRPr>
          </a:p>
        </p:txBody>
      </p:sp>
      <p:sp>
        <p:nvSpPr>
          <p:cNvPr id="212998" name="Rectangle 6"/>
          <p:cNvSpPr>
            <a:spLocks noGrp="1" noChangeArrowheads="1"/>
          </p:cNvSpPr>
          <p:nvPr>
            <p:ph type="ctrTitle"/>
          </p:nvPr>
        </p:nvSpPr>
        <p:spPr>
          <a:xfrm>
            <a:off x="539552" y="1340768"/>
            <a:ext cx="8064896" cy="2606824"/>
          </a:xfrm>
          <a:effectLst>
            <a:outerShdw blurRad="63500" dist="35921" dir="2700000" algn="ctr" rotWithShape="0">
              <a:schemeClr val="tx2">
                <a:alpha val="74998"/>
              </a:schemeClr>
            </a:outerShdw>
          </a:effectLst>
        </p:spPr>
        <p:txBody>
          <a:bodyPr/>
          <a:lstStyle/>
          <a:p>
            <a:pPr eaLnBrk="1" hangingPunct="1">
              <a:defRPr/>
            </a:pPr>
            <a:r>
              <a:rPr lang="ar-JO" altLang="ja-JP" sz="6000" b="1" dirty="0">
                <a:solidFill>
                  <a:schemeClr val="bg1"/>
                </a:solidFill>
                <a:effectLst>
                  <a:glow rad="101600">
                    <a:schemeClr val="tx1">
                      <a:alpha val="75000"/>
                    </a:schemeClr>
                  </a:glow>
                </a:effectLst>
                <a:latin typeface="Arial"/>
                <a:cs typeface="+mj-cs"/>
              </a:rPr>
              <a:t>الخليقة بحسب سفر التكوين</a:t>
            </a:r>
            <a:br>
              <a:rPr lang="en-US" altLang="ja-JP" sz="6000" b="1" dirty="0">
                <a:solidFill>
                  <a:schemeClr val="bg1"/>
                </a:solidFill>
                <a:effectLst>
                  <a:glow rad="101600">
                    <a:schemeClr val="tx1">
                      <a:alpha val="75000"/>
                    </a:schemeClr>
                  </a:glow>
                </a:effectLst>
                <a:latin typeface="Arial"/>
                <a:cs typeface="+mj-cs"/>
              </a:rPr>
            </a:br>
            <a:r>
              <a:rPr lang="ar-JO" altLang="ja-JP" sz="6000" b="1" dirty="0">
                <a:solidFill>
                  <a:schemeClr val="bg1"/>
                </a:solidFill>
                <a:effectLst>
                  <a:glow rad="101600">
                    <a:schemeClr val="tx1">
                      <a:alpha val="75000"/>
                    </a:schemeClr>
                  </a:glow>
                </a:effectLst>
                <a:latin typeface="Arial"/>
                <a:cs typeface="+mj-cs"/>
              </a:rPr>
              <a:t>حرفية أم أدبية ؟</a:t>
            </a:r>
            <a:endParaRPr lang="en-US" sz="6000" b="1" dirty="0">
              <a:solidFill>
                <a:schemeClr val="bg1"/>
              </a:solidFill>
              <a:effectLst>
                <a:glow rad="101600">
                  <a:schemeClr val="tx1">
                    <a:alpha val="75000"/>
                  </a:schemeClr>
                </a:glow>
              </a:effectLst>
              <a:latin typeface="Kosher-Normal" charset="0"/>
              <a:cs typeface="+mj-cs"/>
            </a:endParaRPr>
          </a:p>
        </p:txBody>
      </p:sp>
      <p:sp>
        <p:nvSpPr>
          <p:cNvPr id="8" name="Rectangle 6"/>
          <p:cNvSpPr txBox="1">
            <a:spLocks noChangeArrowheads="1"/>
          </p:cNvSpPr>
          <p:nvPr/>
        </p:nvSpPr>
        <p:spPr bwMode="auto">
          <a:xfrm>
            <a:off x="251520" y="3784009"/>
            <a:ext cx="8686800" cy="13096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eaLnBrk="1" hangingPunct="1">
              <a:defRPr/>
            </a:pPr>
            <a:r>
              <a:rPr lang="ar-JO" altLang="ja-JP" b="1" dirty="0">
                <a:solidFill>
                  <a:schemeClr val="bg1"/>
                </a:solidFill>
                <a:effectLst>
                  <a:glow rad="101600">
                    <a:schemeClr val="tx1">
                      <a:alpha val="75000"/>
                    </a:schemeClr>
                  </a:glow>
                </a:effectLst>
                <a:latin typeface="Arial"/>
                <a:cs typeface="+mj-cs"/>
              </a:rPr>
              <a:t>د. ريك جريفيث</a:t>
            </a:r>
            <a:br>
              <a:rPr lang="en-US" altLang="ja-JP" sz="3200" b="1" dirty="0">
                <a:solidFill>
                  <a:schemeClr val="bg1"/>
                </a:solidFill>
                <a:effectLst>
                  <a:glow rad="101600">
                    <a:schemeClr val="tx1">
                      <a:alpha val="75000"/>
                    </a:schemeClr>
                  </a:glow>
                </a:effectLst>
                <a:latin typeface="Arial"/>
                <a:cs typeface="+mj-cs"/>
              </a:rPr>
            </a:br>
            <a:r>
              <a:rPr lang="ar-JO" altLang="ja-JP" sz="3200" b="1" dirty="0">
                <a:solidFill>
                  <a:schemeClr val="bg1"/>
                </a:solidFill>
                <a:effectLst>
                  <a:glow rad="101600">
                    <a:schemeClr val="tx1">
                      <a:alpha val="75000"/>
                    </a:schemeClr>
                  </a:glow>
                </a:effectLst>
                <a:latin typeface="Arial"/>
                <a:cs typeface="+mj-cs"/>
              </a:rPr>
              <a:t>مؤسسة الدراسات اللاهوتية الأردنية</a:t>
            </a:r>
            <a:endParaRPr lang="en-US" sz="3200" b="1" dirty="0">
              <a:solidFill>
                <a:schemeClr val="bg1"/>
              </a:solidFill>
              <a:effectLst>
                <a:glow rad="101600">
                  <a:schemeClr val="tx1">
                    <a:alpha val="75000"/>
                  </a:schemeClr>
                </a:glow>
              </a:effectLst>
              <a:latin typeface="Kosher-Normal" charset="0"/>
              <a:cs typeface="+mj-cs"/>
            </a:endParaRPr>
          </a:p>
        </p:txBody>
      </p:sp>
      <p:sp>
        <p:nvSpPr>
          <p:cNvPr id="9"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ar-JO" b="1" kern="0" dirty="0">
                <a:solidFill>
                  <a:srgbClr val="FFFFFF"/>
                </a:solidFill>
                <a:effectLst>
                  <a:outerShdw blurRad="38100" dist="38100" dir="2700000" algn="tl">
                    <a:srgbClr val="000000"/>
                  </a:outerShdw>
                </a:effectLst>
                <a:latin typeface="Arial"/>
                <a:cs typeface="Arial"/>
              </a:rPr>
              <a:t>متوفر على رابط الخليقة </a:t>
            </a:r>
            <a:r>
              <a:rPr lang="en-US" b="1" kern="0" dirty="0">
                <a:solidFill>
                  <a:srgbClr val="FFFFFF"/>
                </a:solidFill>
                <a:effectLst>
                  <a:outerShdw blurRad="38100" dist="38100" dir="2700000" algn="tl">
                    <a:srgbClr val="000000"/>
                  </a:outerShdw>
                </a:effectLst>
                <a:latin typeface="Arial"/>
                <a:cs typeface="Arial"/>
              </a:rPr>
              <a:t> BibleStudyDownloads.org</a:t>
            </a:r>
          </a:p>
        </p:txBody>
      </p:sp>
    </p:spTree>
  </p:cSld>
  <p:clrMapOvr>
    <a:masterClrMapping/>
  </p:clrMapOvr>
  <p:transition spd="med">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0867" name="Rectangle 3"/>
          <p:cNvSpPr>
            <a:spLocks noGrp="1" noRot="1" noChangeArrowheads="1"/>
          </p:cNvSpPr>
          <p:nvPr>
            <p:ph type="title" idx="4294967295"/>
          </p:nvPr>
        </p:nvSpPr>
        <p:spPr>
          <a:xfrm>
            <a:off x="6172200" y="0"/>
            <a:ext cx="2895600" cy="609600"/>
          </a:xfrm>
        </p:spPr>
        <p:txBody>
          <a:bodyPr/>
          <a:lstStyle/>
          <a:p>
            <a:pPr algn="r" eaLnBrk="1" hangingPunct="1">
              <a:defRPr/>
            </a:pPr>
            <a:r>
              <a:rPr lang="en-US" sz="3600" b="1">
                <a:latin typeface="Arial" charset="0"/>
                <a:ea typeface="ＭＳ Ｐゴシック" charset="0"/>
                <a:cs typeface="Arial" charset="0"/>
              </a:rPr>
              <a:t>Second Day</a:t>
            </a:r>
          </a:p>
        </p:txBody>
      </p:sp>
      <p:pic>
        <p:nvPicPr>
          <p:cNvPr id="200706" name="Picture 8" descr="npo0000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8263"/>
            <a:ext cx="9144000" cy="6994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40868" name="Text Box 4"/>
          <p:cNvSpPr txBox="1">
            <a:spLocks noChangeArrowheads="1"/>
          </p:cNvSpPr>
          <p:nvPr/>
        </p:nvSpPr>
        <p:spPr bwMode="auto">
          <a:xfrm>
            <a:off x="1809750" y="76200"/>
            <a:ext cx="5715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خليقة الله ... اليوم الثاني</a:t>
            </a:r>
            <a:endParaRPr lang="en-US" sz="3600" b="1" dirty="0">
              <a:solidFill>
                <a:srgbClr val="FFFFFF"/>
              </a:solidFill>
              <a:effectLst>
                <a:outerShdw blurRad="38100" dist="38100" dir="2700000" algn="tl">
                  <a:srgbClr val="000000"/>
                </a:outerShdw>
              </a:effectLst>
              <a:cs typeface="Arial" charset="0"/>
            </a:endParaRPr>
          </a:p>
        </p:txBody>
      </p:sp>
      <p:sp>
        <p:nvSpPr>
          <p:cNvPr id="2340869" name="Text Box 5"/>
          <p:cNvSpPr txBox="1">
            <a:spLocks noChangeArrowheads="1"/>
          </p:cNvSpPr>
          <p:nvPr/>
        </p:nvSpPr>
        <p:spPr bwMode="auto">
          <a:xfrm>
            <a:off x="1266825" y="5486400"/>
            <a:ext cx="7267575"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و كان مساء و كان صباح يوماً ثانياً (8ب)</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19584136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ctrTitle"/>
          </p:nvPr>
        </p:nvSpPr>
        <p:spPr>
          <a:xfrm>
            <a:off x="5003800" y="188913"/>
            <a:ext cx="3352800" cy="1371600"/>
          </a:xfrm>
        </p:spPr>
        <p:txBody>
          <a:bodyPr/>
          <a:lstStyle/>
          <a:p>
            <a:pPr algn="l" eaLnBrk="1" hangingPunct="1"/>
            <a:r>
              <a:rPr lang="en-US" sz="4000" b="1" i="1">
                <a:solidFill>
                  <a:schemeClr val="bg1"/>
                </a:solidFill>
                <a:latin typeface="Arial" charset="0"/>
                <a:ea typeface="ＭＳ Ｐゴシック" charset="0"/>
                <a:cs typeface="Arial" charset="0"/>
              </a:rPr>
              <a:t>Sumerian King List</a:t>
            </a:r>
          </a:p>
        </p:txBody>
      </p:sp>
      <p:sp>
        <p:nvSpPr>
          <p:cNvPr id="191490" name="Rectangle 3"/>
          <p:cNvSpPr>
            <a:spLocks noGrp="1" noChangeArrowheads="1"/>
          </p:cNvSpPr>
          <p:nvPr>
            <p:ph type="subTitle" idx="1"/>
          </p:nvPr>
        </p:nvSpPr>
        <p:spPr>
          <a:xfrm>
            <a:off x="4953000" y="1752600"/>
            <a:ext cx="4191000" cy="5105400"/>
          </a:xfrm>
        </p:spPr>
        <p:txBody>
          <a:bodyPr/>
          <a:lstStyle/>
          <a:p>
            <a:pPr algn="r">
              <a:spcBef>
                <a:spcPct val="0"/>
              </a:spcBef>
              <a:tabLst>
                <a:tab pos="3773488" algn="r"/>
              </a:tabLst>
            </a:pPr>
            <a:r>
              <a:rPr lang="ar-JO" sz="2800" b="1" u="sng" dirty="0">
                <a:solidFill>
                  <a:schemeClr val="bg1"/>
                </a:solidFill>
                <a:latin typeface="Arial" charset="0"/>
                <a:ea typeface="ＭＳ Ｐゴシック" charset="0"/>
                <a:cs typeface="Arial" charset="0"/>
              </a:rPr>
              <a:t>الملوك و سنوات الحكم</a:t>
            </a:r>
            <a:endParaRPr lang="en-US" sz="2800" b="1" dirty="0">
              <a:solidFill>
                <a:schemeClr val="bg1"/>
              </a:solidFill>
              <a:latin typeface="Arial" charset="0"/>
              <a:ea typeface="ＭＳ Ｐゴシック" charset="0"/>
              <a:cs typeface="Arial" charset="0"/>
            </a:endParaRPr>
          </a:p>
          <a:p>
            <a:pPr algn="l">
              <a:spcBef>
                <a:spcPct val="0"/>
              </a:spcBef>
              <a:tabLst>
                <a:tab pos="3773488" algn="r"/>
              </a:tabLst>
            </a:pPr>
            <a:r>
              <a:rPr lang="ar-JO" sz="2800" b="1" dirty="0">
                <a:solidFill>
                  <a:schemeClr val="bg1"/>
                </a:solidFill>
                <a:latin typeface="Arial" charset="0"/>
                <a:ea typeface="ＭＳ Ｐゴシック" charset="0"/>
                <a:cs typeface="Arial" charset="0"/>
              </a:rPr>
              <a:t>ألوليم</a:t>
            </a:r>
            <a:r>
              <a:rPr lang="ar-JO" sz="2800" b="1" dirty="0">
                <a:solidFill>
                  <a:srgbClr val="FFFF00"/>
                </a:solidFill>
                <a:latin typeface="Arial" charset="0"/>
                <a:ea typeface="ＭＳ Ｐゴシック" charset="0"/>
                <a:cs typeface="Arial" charset="0"/>
              </a:rPr>
              <a:t>                       28800</a:t>
            </a:r>
            <a:endParaRPr lang="en-US" sz="2800" b="1" dirty="0">
              <a:solidFill>
                <a:schemeClr val="bg1"/>
              </a:solidFill>
              <a:latin typeface="Arial" charset="0"/>
              <a:ea typeface="ＭＳ Ｐゴシック" charset="0"/>
              <a:cs typeface="Arial" charset="0"/>
            </a:endParaRPr>
          </a:p>
          <a:p>
            <a:pPr algn="l">
              <a:spcBef>
                <a:spcPct val="0"/>
              </a:spcBef>
              <a:tabLst>
                <a:tab pos="3773488" algn="r"/>
              </a:tabLst>
            </a:pPr>
            <a:r>
              <a:rPr lang="ar-JO" sz="2800" b="1" dirty="0">
                <a:solidFill>
                  <a:schemeClr val="bg1"/>
                </a:solidFill>
                <a:latin typeface="Arial" charset="0"/>
                <a:ea typeface="ＭＳ Ｐゴシック" charset="0"/>
                <a:cs typeface="Arial" charset="0"/>
              </a:rPr>
              <a:t>ألالجار                      36000</a:t>
            </a:r>
            <a:endParaRPr lang="en-US" sz="2800" b="1" dirty="0">
              <a:solidFill>
                <a:schemeClr val="bg1"/>
              </a:solidFill>
              <a:latin typeface="Arial" charset="0"/>
              <a:ea typeface="ＭＳ Ｐゴシック" charset="0"/>
              <a:cs typeface="Arial" charset="0"/>
            </a:endParaRPr>
          </a:p>
          <a:p>
            <a:pPr algn="l">
              <a:spcBef>
                <a:spcPct val="0"/>
              </a:spcBef>
              <a:tabLst>
                <a:tab pos="3773488" algn="r"/>
              </a:tabLst>
            </a:pPr>
            <a:r>
              <a:rPr lang="ar-JO" sz="2800" b="1" dirty="0">
                <a:solidFill>
                  <a:schemeClr val="bg1"/>
                </a:solidFill>
                <a:latin typeface="Arial" charset="0"/>
                <a:ea typeface="ＭＳ Ｐゴシック" charset="0"/>
                <a:cs typeface="Arial" charset="0"/>
              </a:rPr>
              <a:t>إنمنلوانا                    43200</a:t>
            </a:r>
            <a:endParaRPr lang="en-US" sz="2800" b="1" dirty="0">
              <a:solidFill>
                <a:srgbClr val="FFFF00"/>
              </a:solidFill>
              <a:latin typeface="Arial" charset="0"/>
              <a:ea typeface="ＭＳ Ｐゴシック" charset="0"/>
              <a:cs typeface="Arial" charset="0"/>
            </a:endParaRPr>
          </a:p>
          <a:p>
            <a:pPr algn="l">
              <a:spcBef>
                <a:spcPct val="0"/>
              </a:spcBef>
              <a:tabLst>
                <a:tab pos="3773488" algn="r"/>
              </a:tabLst>
            </a:pPr>
            <a:r>
              <a:rPr lang="ar-JO" sz="2800" b="1" dirty="0">
                <a:solidFill>
                  <a:schemeClr val="bg1"/>
                </a:solidFill>
                <a:latin typeface="Arial" charset="0"/>
                <a:ea typeface="ＭＳ Ｐゴシック" charset="0"/>
                <a:cs typeface="Arial" charset="0"/>
              </a:rPr>
              <a:t>إنمنغالانا</a:t>
            </a:r>
            <a:r>
              <a:rPr lang="ar-JO" sz="2800" b="1" dirty="0">
                <a:solidFill>
                  <a:srgbClr val="FFFF00"/>
                </a:solidFill>
                <a:latin typeface="Arial" charset="0"/>
                <a:ea typeface="ＭＳ Ｐゴシック" charset="0"/>
                <a:cs typeface="Arial" charset="0"/>
              </a:rPr>
              <a:t>                   28800</a:t>
            </a:r>
            <a:endParaRPr lang="en-US" sz="2800" b="1" dirty="0">
              <a:solidFill>
                <a:schemeClr val="bg1"/>
              </a:solidFill>
              <a:latin typeface="Arial" charset="0"/>
              <a:ea typeface="ＭＳ Ｐゴシック" charset="0"/>
              <a:cs typeface="Arial" charset="0"/>
            </a:endParaRPr>
          </a:p>
          <a:p>
            <a:pPr algn="l">
              <a:spcBef>
                <a:spcPct val="0"/>
              </a:spcBef>
              <a:tabLst>
                <a:tab pos="3773488" algn="r"/>
              </a:tabLst>
            </a:pPr>
            <a:r>
              <a:rPr lang="ar-JO" sz="2800" b="1" dirty="0">
                <a:solidFill>
                  <a:schemeClr val="bg1"/>
                </a:solidFill>
                <a:latin typeface="Arial" charset="0"/>
                <a:ea typeface="ＭＳ Ｐゴシック" charset="0"/>
                <a:cs typeface="Arial" charset="0"/>
              </a:rPr>
              <a:t>دوموزي                   36000</a:t>
            </a:r>
            <a:endParaRPr lang="en-US" sz="2800" b="1" dirty="0">
              <a:solidFill>
                <a:srgbClr val="FFFF00"/>
              </a:solidFill>
              <a:latin typeface="Arial" charset="0"/>
              <a:ea typeface="ＭＳ Ｐゴシック" charset="0"/>
              <a:cs typeface="Arial" charset="0"/>
            </a:endParaRPr>
          </a:p>
          <a:p>
            <a:pPr algn="l">
              <a:spcBef>
                <a:spcPct val="0"/>
              </a:spcBef>
              <a:tabLst>
                <a:tab pos="3773488" algn="r"/>
              </a:tabLst>
            </a:pPr>
            <a:r>
              <a:rPr lang="ar-JO" sz="2800" b="1" dirty="0">
                <a:solidFill>
                  <a:schemeClr val="bg1"/>
                </a:solidFill>
                <a:latin typeface="Arial" charset="0"/>
                <a:ea typeface="ＭＳ Ｐゴシック" charset="0"/>
                <a:cs typeface="Arial" charset="0"/>
              </a:rPr>
              <a:t>إنسيبازيانا</a:t>
            </a:r>
            <a:r>
              <a:rPr lang="ar-JO" sz="2800" b="1" dirty="0">
                <a:solidFill>
                  <a:srgbClr val="FFFF00"/>
                </a:solidFill>
                <a:latin typeface="Arial" charset="0"/>
                <a:ea typeface="ＭＳ Ｐゴシック" charset="0"/>
                <a:cs typeface="Arial" charset="0"/>
              </a:rPr>
              <a:t>                 28800</a:t>
            </a:r>
            <a:endParaRPr lang="en-US" sz="2800" b="1" dirty="0">
              <a:solidFill>
                <a:schemeClr val="bg1"/>
              </a:solidFill>
              <a:latin typeface="Arial" charset="0"/>
              <a:ea typeface="ＭＳ Ｐゴシック" charset="0"/>
              <a:cs typeface="Arial" charset="0"/>
            </a:endParaRPr>
          </a:p>
          <a:p>
            <a:pPr algn="l">
              <a:spcBef>
                <a:spcPct val="0"/>
              </a:spcBef>
              <a:tabLst>
                <a:tab pos="3773488" algn="r"/>
              </a:tabLst>
            </a:pPr>
            <a:r>
              <a:rPr lang="ar-JO" sz="2800" b="1" dirty="0">
                <a:solidFill>
                  <a:schemeClr val="bg1"/>
                </a:solidFill>
                <a:latin typeface="Arial" charset="0"/>
                <a:ea typeface="ＭＳ Ｐゴシック" charset="0"/>
                <a:cs typeface="Arial" charset="0"/>
              </a:rPr>
              <a:t>إنميدورانا                  21000</a:t>
            </a:r>
            <a:endParaRPr lang="en-US" sz="2800" b="1" dirty="0">
              <a:solidFill>
                <a:schemeClr val="bg1"/>
              </a:solidFill>
              <a:latin typeface="Arial" charset="0"/>
              <a:ea typeface="ＭＳ Ｐゴシック" charset="0"/>
              <a:cs typeface="Arial" charset="0"/>
            </a:endParaRPr>
          </a:p>
          <a:p>
            <a:pPr algn="l">
              <a:spcBef>
                <a:spcPct val="0"/>
              </a:spcBef>
              <a:tabLst>
                <a:tab pos="3773488" algn="r"/>
              </a:tabLst>
            </a:pPr>
            <a:r>
              <a:rPr lang="ar-JO" sz="2800" b="1" u="sng" dirty="0">
                <a:solidFill>
                  <a:schemeClr val="bg1"/>
                </a:solidFill>
                <a:latin typeface="Arial" charset="0"/>
                <a:ea typeface="ＭＳ Ｐゴシック" charset="0"/>
                <a:cs typeface="Arial" charset="0"/>
              </a:rPr>
              <a:t>أورباتوتو                  18600</a:t>
            </a:r>
            <a:endParaRPr lang="en-US" sz="2800" b="1" dirty="0">
              <a:solidFill>
                <a:schemeClr val="bg1"/>
              </a:solidFill>
              <a:latin typeface="Arial" charset="0"/>
              <a:ea typeface="ＭＳ Ｐゴシック" charset="0"/>
              <a:cs typeface="Arial" charset="0"/>
            </a:endParaRPr>
          </a:p>
          <a:p>
            <a:pPr algn="l">
              <a:spcBef>
                <a:spcPct val="0"/>
              </a:spcBef>
              <a:tabLst>
                <a:tab pos="3773488" algn="r"/>
              </a:tabLst>
            </a:pPr>
            <a:r>
              <a:rPr lang="ar-JO" sz="2800" b="1" dirty="0">
                <a:solidFill>
                  <a:schemeClr val="bg1"/>
                </a:solidFill>
                <a:latin typeface="Arial" charset="0"/>
                <a:ea typeface="ＭＳ Ｐゴシック" charset="0"/>
                <a:cs typeface="Arial" charset="0"/>
              </a:rPr>
              <a:t>241000</a:t>
            </a:r>
            <a:r>
              <a:rPr lang="en-US" sz="2800" b="1" dirty="0">
                <a:solidFill>
                  <a:schemeClr val="bg1"/>
                </a:solidFill>
                <a:latin typeface="Arial" charset="0"/>
                <a:ea typeface="ＭＳ Ｐゴシック" charset="0"/>
                <a:cs typeface="Arial" charset="0"/>
              </a:rPr>
              <a:t>	 </a:t>
            </a:r>
            <a:r>
              <a:rPr lang="ar-JO" sz="2800" b="1" dirty="0">
                <a:solidFill>
                  <a:schemeClr val="bg1"/>
                </a:solidFill>
                <a:latin typeface="Arial" charset="0"/>
                <a:ea typeface="ＭＳ Ｐゴシック" charset="0"/>
                <a:cs typeface="Arial" charset="0"/>
              </a:rPr>
              <a:t>المجموع</a:t>
            </a:r>
            <a:endParaRPr lang="en-US" sz="2800" b="1" dirty="0">
              <a:solidFill>
                <a:schemeClr val="bg1"/>
              </a:solidFill>
              <a:latin typeface="Arial" charset="0"/>
              <a:ea typeface="ＭＳ Ｐゴシック" charset="0"/>
              <a:cs typeface="Arial" charset="0"/>
            </a:endParaRPr>
          </a:p>
        </p:txBody>
      </p:sp>
      <p:pic>
        <p:nvPicPr>
          <p:cNvPr id="19149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2" name="Rectangle 5"/>
          <p:cNvSpPr>
            <a:spLocks noChangeArrowheads="1"/>
          </p:cNvSpPr>
          <p:nvPr/>
        </p:nvSpPr>
        <p:spPr bwMode="auto">
          <a:xfrm>
            <a:off x="0" y="-76200"/>
            <a:ext cx="4876800" cy="7010400"/>
          </a:xfrm>
          <a:prstGeom prst="rect">
            <a:avLst/>
          </a:prstGeom>
          <a:solidFill>
            <a:schemeClr val="hlink">
              <a:alpha val="58823"/>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endParaRPr lang="en-US" sz="2800" b="1" dirty="0">
              <a:solidFill>
                <a:srgbClr val="000000"/>
              </a:solidFill>
              <a:cs typeface="Arial" charset="0"/>
            </a:endParaRPr>
          </a:p>
          <a:p>
            <a:pPr algn="ctr" eaLnBrk="1" hangingPunct="1">
              <a:spcBef>
                <a:spcPct val="20000"/>
              </a:spcBef>
            </a:pPr>
            <a:r>
              <a:rPr lang="ar-JO" altLang="ja-JP" sz="2800" b="1" dirty="0">
                <a:solidFill>
                  <a:srgbClr val="000000"/>
                </a:solidFill>
                <a:cs typeface="Arial" charset="0"/>
              </a:rPr>
              <a:t>عندما نزلت الملكية من السماء</a:t>
            </a:r>
            <a:r>
              <a:rPr lang="en-US" altLang="ja-JP" sz="2800" b="1" dirty="0">
                <a:solidFill>
                  <a:srgbClr val="000000"/>
                </a:solidFill>
                <a:cs typeface="Arial" charset="0"/>
              </a:rPr>
              <a:t> </a:t>
            </a:r>
          </a:p>
          <a:p>
            <a:pPr algn="ctr" eaLnBrk="1" hangingPunct="1">
              <a:spcBef>
                <a:spcPct val="20000"/>
              </a:spcBef>
            </a:pPr>
            <a:endParaRPr lang="en-US" sz="2800" b="1" dirty="0">
              <a:solidFill>
                <a:srgbClr val="000000"/>
              </a:solidFill>
              <a:cs typeface="Arial" charset="0"/>
            </a:endParaRPr>
          </a:p>
          <a:p>
            <a:pPr algn="ctr" eaLnBrk="1" hangingPunct="1">
              <a:spcBef>
                <a:spcPct val="20000"/>
              </a:spcBef>
            </a:pPr>
            <a:r>
              <a:rPr lang="ar-JO" sz="2800" b="1" dirty="0">
                <a:solidFill>
                  <a:srgbClr val="000000"/>
                </a:solidFill>
                <a:cs typeface="Arial" charset="0"/>
              </a:rPr>
              <a:t>صار ألوليم ملكاً و حكم لمدة 28800 سنة</a:t>
            </a:r>
            <a:endParaRPr lang="en-US" sz="2800" b="1" dirty="0">
              <a:solidFill>
                <a:srgbClr val="000000"/>
              </a:solidFill>
              <a:cs typeface="Arial" charset="0"/>
            </a:endParaRPr>
          </a:p>
          <a:p>
            <a:pPr algn="ctr" eaLnBrk="1" hangingPunct="1">
              <a:spcBef>
                <a:spcPct val="20000"/>
              </a:spcBef>
            </a:pPr>
            <a:r>
              <a:rPr lang="en-US" sz="2800" b="1" dirty="0">
                <a:solidFill>
                  <a:srgbClr val="000000"/>
                </a:solidFill>
                <a:cs typeface="Arial" charset="0"/>
              </a:rPr>
              <a:t> </a:t>
            </a:r>
          </a:p>
          <a:p>
            <a:pPr algn="ctr" eaLnBrk="1" hangingPunct="1">
              <a:spcBef>
                <a:spcPct val="20000"/>
              </a:spcBef>
            </a:pPr>
            <a:r>
              <a:rPr lang="ar-JO" sz="2800" b="1" dirty="0">
                <a:solidFill>
                  <a:srgbClr val="000000"/>
                </a:solidFill>
                <a:cs typeface="Arial" charset="0"/>
              </a:rPr>
              <a:t>ثمانية ملوك حكموا لمدة 241000 سنة ثم جاءت مياه الطوفان من الأرض</a:t>
            </a:r>
            <a:endParaRPr lang="en-US" sz="2800" b="1" dirty="0">
              <a:solidFill>
                <a:srgbClr val="000000"/>
              </a:solidFill>
              <a:cs typeface="Arial" charset="0"/>
            </a:endParaRPr>
          </a:p>
        </p:txBody>
      </p:sp>
      <p:sp>
        <p:nvSpPr>
          <p:cNvPr id="191493" name="TextBox 7"/>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sz="1600" b="1" dirty="0">
                <a:solidFill>
                  <a:srgbClr val="FFFFFF"/>
                </a:solidFill>
                <a:cs typeface="Arial" charset="0"/>
              </a:rPr>
              <a:t>أرنولد و باير, قراءة من الشرق الأدنى القديم, 150</a:t>
            </a:r>
            <a:endParaRPr lang="en-US" sz="1600" b="1" dirty="0">
              <a:solidFill>
                <a:srgbClr val="FFFFFF"/>
              </a:solidFill>
              <a:cs typeface="Arial" charset="0"/>
            </a:endParaRPr>
          </a:p>
        </p:txBody>
      </p:sp>
      <p:sp>
        <p:nvSpPr>
          <p:cNvPr id="191494" name="Text Box 17"/>
          <p:cNvSpPr txBox="1">
            <a:spLocks noChangeArrowheads="1"/>
          </p:cNvSpPr>
          <p:nvPr/>
        </p:nvSpPr>
        <p:spPr bwMode="auto">
          <a:xfrm>
            <a:off x="8022812" y="-518919"/>
            <a:ext cx="136608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zh-CN" b="1" dirty="0">
                <a:solidFill>
                  <a:srgbClr val="FFFFFF"/>
                </a:solidFill>
              </a:rPr>
              <a:t>خ ع ق,64أ</a:t>
            </a:r>
            <a:endParaRPr lang="en-US" altLang="zh-CN" b="1" dirty="0">
              <a:solidFill>
                <a:srgbClr val="FFFFFF"/>
              </a:solidFill>
            </a:endParaRPr>
          </a:p>
        </p:txBody>
      </p:sp>
    </p:spTree>
    <p:extLst>
      <p:ext uri="{BB962C8B-B14F-4D97-AF65-F5344CB8AC3E}">
        <p14:creationId xmlns:p14="http://schemas.microsoft.com/office/powerpoint/2010/main" val="2844107864"/>
      </p:ext>
    </p:extLst>
  </p:cSld>
  <p:clrMapOvr>
    <a:masterClrMapping/>
  </p:clrMapOvr>
  <p:transition spd="med">
    <p:randomBar dir="vert"/>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5334000" y="76200"/>
            <a:ext cx="3352800" cy="1524000"/>
          </a:xfrm>
        </p:spPr>
        <p:txBody>
          <a:bodyPr/>
          <a:lstStyle/>
          <a:p>
            <a:pPr eaLnBrk="1" hangingPunct="1"/>
            <a:r>
              <a:rPr lang="ar-JO" sz="4000" b="1" dirty="0">
                <a:solidFill>
                  <a:schemeClr val="bg1"/>
                </a:solidFill>
                <a:latin typeface="Arial" charset="0"/>
                <a:ea typeface="ＭＳ Ｐゴシック" charset="0"/>
                <a:cs typeface="Arial" charset="0"/>
              </a:rPr>
              <a:t>قائمة</a:t>
            </a:r>
            <a:br>
              <a:rPr lang="ar-JO" sz="4000" b="1" dirty="0">
                <a:solidFill>
                  <a:schemeClr val="bg1"/>
                </a:solidFill>
                <a:latin typeface="Arial" charset="0"/>
                <a:ea typeface="ＭＳ Ｐゴシック" charset="0"/>
                <a:cs typeface="Arial" charset="0"/>
              </a:rPr>
            </a:br>
            <a:r>
              <a:rPr lang="ar-JO" sz="4000" b="1" dirty="0">
                <a:solidFill>
                  <a:schemeClr val="bg1"/>
                </a:solidFill>
                <a:latin typeface="Arial" charset="0"/>
                <a:ea typeface="ＭＳ Ｐゴシック" charset="0"/>
                <a:cs typeface="Arial" charset="0"/>
              </a:rPr>
              <a:t>ملوك السومريين</a:t>
            </a:r>
            <a:endParaRPr lang="en-US" sz="4000" b="1" dirty="0">
              <a:solidFill>
                <a:schemeClr val="bg1"/>
              </a:solidFill>
              <a:latin typeface="Arial" charset="0"/>
              <a:ea typeface="ＭＳ Ｐゴシック" charset="0"/>
              <a:cs typeface="Arial" charset="0"/>
            </a:endParaRPr>
          </a:p>
        </p:txBody>
      </p:sp>
      <p:sp>
        <p:nvSpPr>
          <p:cNvPr id="189442" name="Rectangle 3"/>
          <p:cNvSpPr>
            <a:spLocks noGrp="1" noChangeArrowheads="1"/>
          </p:cNvSpPr>
          <p:nvPr>
            <p:ph type="subTitle" idx="1"/>
          </p:nvPr>
        </p:nvSpPr>
        <p:spPr>
          <a:xfrm>
            <a:off x="5181600" y="1989138"/>
            <a:ext cx="3733800" cy="4868862"/>
          </a:xfrm>
        </p:spPr>
        <p:txBody>
          <a:bodyPr/>
          <a:lstStyle/>
          <a:p>
            <a:pPr eaLnBrk="1" hangingPunct="1"/>
            <a:r>
              <a:rPr lang="ar-JO" b="1" dirty="0">
                <a:solidFill>
                  <a:schemeClr val="bg1"/>
                </a:solidFill>
                <a:latin typeface="Arial" charset="0"/>
                <a:ea typeface="ＭＳ Ｐゴシック" charset="0"/>
                <a:cs typeface="Arial" charset="0"/>
              </a:rPr>
              <a:t>لا أحد منا يؤمن بالملوك الذين حكموا 28800 سنة, لكن هذا يقدم لنا قناعة بالأعمار الطويلة و الطوفان الكوني .</a:t>
            </a:r>
            <a:endParaRPr lang="en-US" b="1" dirty="0">
              <a:solidFill>
                <a:schemeClr val="bg1"/>
              </a:solidFill>
              <a:latin typeface="Arial" charset="0"/>
              <a:ea typeface="ＭＳ Ｐゴシック" charset="0"/>
              <a:cs typeface="Arial" charset="0"/>
            </a:endParaRPr>
          </a:p>
        </p:txBody>
      </p:sp>
      <p:pic>
        <p:nvPicPr>
          <p:cNvPr id="18944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4" name="TextBox 6"/>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1600" b="1" dirty="0">
                <a:solidFill>
                  <a:srgbClr val="FFFFFF"/>
                </a:solidFill>
                <a:cs typeface="Arial" charset="0"/>
              </a:rPr>
              <a:t>أرنولد و باير, قراءة من الشرق الأدنى القديم, 150</a:t>
            </a:r>
            <a:endParaRPr lang="en-US" sz="1600" b="1" dirty="0">
              <a:solidFill>
                <a:srgbClr val="FFFFFF"/>
              </a:solidFill>
              <a:cs typeface="Arial" charset="0"/>
            </a:endParaRPr>
          </a:p>
        </p:txBody>
      </p:sp>
    </p:spTree>
    <p:extLst>
      <p:ext uri="{BB962C8B-B14F-4D97-AF65-F5344CB8AC3E}">
        <p14:creationId xmlns:p14="http://schemas.microsoft.com/office/powerpoint/2010/main" val="4114637442"/>
      </p:ext>
    </p:extLst>
  </p:cSld>
  <p:clrMapOvr>
    <a:masterClrMapping/>
  </p:clrMapOvr>
  <p:transition spd="med">
    <p:randomBar dir="vert"/>
  </p:transition>
</p:sld>
</file>

<file path=ppt/slides/slide10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195589"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15063" y="2286000"/>
            <a:ext cx="2852737" cy="443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90" name="Rectangle 6"/>
          <p:cNvSpPr>
            <a:spLocks noChangeArrowheads="1"/>
          </p:cNvSpPr>
          <p:nvPr/>
        </p:nvSpPr>
        <p:spPr bwMode="auto">
          <a:xfrm>
            <a:off x="3048000" y="-76200"/>
            <a:ext cx="152400" cy="7239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eaLnBrk="1" fontAlgn="auto" hangingPunct="1">
              <a:spcBef>
                <a:spcPts val="0"/>
              </a:spcBef>
              <a:spcAft>
                <a:spcPts val="0"/>
              </a:spcAft>
            </a:pPr>
            <a:endParaRPr lang="zh-CN" altLang="en-US" sz="2000" b="1">
              <a:solidFill>
                <a:srgbClr val="000000"/>
              </a:solidFill>
              <a:latin typeface="Arial"/>
              <a:ea typeface="+mn-ea"/>
              <a:cs typeface="Arial"/>
            </a:endParaRPr>
          </a:p>
        </p:txBody>
      </p:sp>
      <p:sp>
        <p:nvSpPr>
          <p:cNvPr id="400387" name="Rectangle 7"/>
          <p:cNvSpPr>
            <a:spLocks noChangeArrowheads="1"/>
          </p:cNvSpPr>
          <p:nvPr/>
        </p:nvSpPr>
        <p:spPr bwMode="auto">
          <a:xfrm rot="5400000">
            <a:off x="4495800" y="-3200400"/>
            <a:ext cx="152400" cy="9144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eaLnBrk="1" fontAlgn="auto" hangingPunct="1">
              <a:spcBef>
                <a:spcPts val="0"/>
              </a:spcBef>
              <a:spcAft>
                <a:spcPts val="0"/>
              </a:spcAft>
            </a:pPr>
            <a:endParaRPr lang="zh-CN" altLang="en-US" sz="2000" b="1">
              <a:solidFill>
                <a:srgbClr val="000000"/>
              </a:solidFill>
              <a:latin typeface="Arial"/>
              <a:ea typeface="+mn-ea"/>
              <a:cs typeface="Arial"/>
            </a:endParaRPr>
          </a:p>
        </p:txBody>
      </p:sp>
      <p:sp>
        <p:nvSpPr>
          <p:cNvPr id="195588" name="Rectangle 4"/>
          <p:cNvSpPr>
            <a:spLocks noChangeArrowheads="1"/>
          </p:cNvSpPr>
          <p:nvPr/>
        </p:nvSpPr>
        <p:spPr bwMode="auto">
          <a:xfrm>
            <a:off x="3200400" y="1676400"/>
            <a:ext cx="44196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defTabSz="457200" eaLnBrk="1" fontAlgn="auto" hangingPunct="1">
              <a:spcBef>
                <a:spcPct val="20000"/>
              </a:spcBef>
              <a:spcAft>
                <a:spcPts val="0"/>
              </a:spcAft>
            </a:pPr>
            <a:r>
              <a:rPr lang="ar-JO" altLang="zh-CN" sz="2000" b="1" dirty="0">
                <a:solidFill>
                  <a:srgbClr val="FFFFFF"/>
                </a:solidFill>
                <a:latin typeface="Arial"/>
                <a:ea typeface="+mn-ea"/>
                <a:cs typeface="Arial"/>
              </a:rPr>
              <a:t>معهد أبحاث الخليقة</a:t>
            </a:r>
          </a:p>
          <a:p>
            <a:pPr marL="342900" indent="-342900" defTabSz="457200" eaLnBrk="1" fontAlgn="auto" hangingPunct="1">
              <a:spcBef>
                <a:spcPct val="20000"/>
              </a:spcBef>
              <a:spcAft>
                <a:spcPts val="0"/>
              </a:spcAft>
            </a:pPr>
            <a:r>
              <a:rPr lang="ar-JO" altLang="zh-CN" sz="2000" b="1" dirty="0">
                <a:solidFill>
                  <a:srgbClr val="FFFFFF"/>
                </a:solidFill>
                <a:latin typeface="Arial"/>
                <a:ea typeface="+mn-ea"/>
                <a:cs typeface="Arial"/>
              </a:rPr>
              <a:t>هنري/ جون مريس, دوان جيش</a:t>
            </a:r>
            <a:endParaRPr lang="en-US" altLang="zh-CN" sz="2000" b="1" dirty="0">
              <a:solidFill>
                <a:srgbClr val="FFFFFF"/>
              </a:solidFill>
              <a:latin typeface="Arial"/>
              <a:ea typeface="+mn-ea"/>
              <a:cs typeface="Arial"/>
            </a:endParaRPr>
          </a:p>
          <a:p>
            <a:pPr marL="342900" indent="-342900" defTabSz="457200" eaLnBrk="1" fontAlgn="auto" hangingPunct="1">
              <a:spcBef>
                <a:spcPct val="20000"/>
              </a:spcBef>
              <a:spcAft>
                <a:spcPts val="0"/>
              </a:spcAft>
            </a:pPr>
            <a:r>
              <a:rPr lang="ar-JO" altLang="zh-CN" sz="2000" b="1" dirty="0">
                <a:solidFill>
                  <a:srgbClr val="FFFFFF"/>
                </a:solidFill>
                <a:latin typeface="Arial"/>
                <a:ea typeface="+mn-ea"/>
                <a:cs typeface="Arial"/>
              </a:rPr>
              <a:t>جوزيف ديلو, كين هام</a:t>
            </a:r>
            <a:endParaRPr lang="en-US" altLang="zh-CN" sz="2000" b="1" dirty="0">
              <a:solidFill>
                <a:srgbClr val="FFFFFF"/>
              </a:solidFill>
              <a:latin typeface="Arial"/>
              <a:ea typeface="+mn-ea"/>
              <a:cs typeface="Arial"/>
            </a:endParaRPr>
          </a:p>
          <a:p>
            <a:pPr marL="342900" indent="-342900" defTabSz="457200" eaLnBrk="1" fontAlgn="auto" hangingPunct="1">
              <a:spcBef>
                <a:spcPct val="20000"/>
              </a:spcBef>
              <a:spcAft>
                <a:spcPts val="0"/>
              </a:spcAft>
            </a:pPr>
            <a:r>
              <a:rPr lang="ar-JO" altLang="zh-CN" sz="2000" b="1" dirty="0">
                <a:solidFill>
                  <a:srgbClr val="FFFFFF"/>
                </a:solidFill>
                <a:latin typeface="Arial"/>
                <a:ea typeface="+mn-ea"/>
                <a:cs typeface="Arial"/>
              </a:rPr>
              <a:t>الأرض الحديثة</a:t>
            </a:r>
            <a:endParaRPr lang="en-US" altLang="zh-CN" sz="2000" b="1" dirty="0">
              <a:solidFill>
                <a:srgbClr val="FFFFFF"/>
              </a:solidFill>
              <a:latin typeface="Arial"/>
              <a:ea typeface="+mn-ea"/>
              <a:cs typeface="Arial"/>
            </a:endParaRPr>
          </a:p>
          <a:p>
            <a:pPr marL="342900" indent="-342900" defTabSz="457200" eaLnBrk="1" fontAlgn="auto" hangingPunct="1">
              <a:spcBef>
                <a:spcPct val="20000"/>
              </a:spcBef>
              <a:spcAft>
                <a:spcPts val="0"/>
              </a:spcAft>
            </a:pPr>
            <a:r>
              <a:rPr lang="ar-JO" altLang="zh-CN" sz="2000" b="1" dirty="0">
                <a:solidFill>
                  <a:srgbClr val="FFFFFF"/>
                </a:solidFill>
                <a:latin typeface="Arial"/>
                <a:ea typeface="+mn-ea"/>
                <a:cs typeface="Arial"/>
              </a:rPr>
              <a:t>أيام الخلق 24 ساعة</a:t>
            </a:r>
            <a:endParaRPr lang="en-US" altLang="zh-CN" sz="2000" b="1" dirty="0">
              <a:solidFill>
                <a:srgbClr val="FFFFFF"/>
              </a:solidFill>
              <a:latin typeface="Arial"/>
              <a:ea typeface="+mn-ea"/>
              <a:cs typeface="Arial"/>
            </a:endParaRPr>
          </a:p>
          <a:p>
            <a:pPr marL="342900" indent="-342900" defTabSz="457200" eaLnBrk="1" fontAlgn="auto" hangingPunct="1">
              <a:spcBef>
                <a:spcPct val="20000"/>
              </a:spcBef>
              <a:spcAft>
                <a:spcPts val="0"/>
              </a:spcAft>
            </a:pPr>
            <a:r>
              <a:rPr lang="ar-JO" altLang="zh-CN" sz="2000" b="1" dirty="0">
                <a:solidFill>
                  <a:srgbClr val="FFFFFF"/>
                </a:solidFill>
                <a:latin typeface="Arial"/>
                <a:ea typeface="+mn-ea"/>
                <a:cs typeface="Arial"/>
              </a:rPr>
              <a:t>طوفان عالمي</a:t>
            </a:r>
            <a:endParaRPr lang="en-US" altLang="zh-CN" sz="2000" b="1" dirty="0">
              <a:solidFill>
                <a:srgbClr val="FFFFFF"/>
              </a:solidFill>
              <a:latin typeface="Arial"/>
              <a:ea typeface="+mn-ea"/>
              <a:cs typeface="Arial"/>
            </a:endParaRPr>
          </a:p>
          <a:p>
            <a:pPr marL="342900" indent="-342900" defTabSz="457200" eaLnBrk="1" fontAlgn="auto" hangingPunct="1">
              <a:spcBef>
                <a:spcPct val="20000"/>
              </a:spcBef>
              <a:spcAft>
                <a:spcPts val="0"/>
              </a:spcAft>
            </a:pPr>
            <a:r>
              <a:rPr lang="ar-JO" altLang="zh-CN" sz="2000" b="1" dirty="0">
                <a:solidFill>
                  <a:srgbClr val="FFFFFF"/>
                </a:solidFill>
                <a:latin typeface="Arial"/>
                <a:ea typeface="+mn-ea"/>
                <a:cs typeface="Arial"/>
              </a:rPr>
              <a:t>مظلة بخار</a:t>
            </a:r>
            <a:endParaRPr lang="en-US" altLang="zh-CN" sz="2000" b="1" dirty="0">
              <a:solidFill>
                <a:srgbClr val="FFFFFF"/>
              </a:solidFill>
              <a:latin typeface="Arial"/>
              <a:ea typeface="+mn-ea"/>
              <a:cs typeface="Arial"/>
            </a:endParaRPr>
          </a:p>
          <a:p>
            <a:pPr marL="342900" indent="-342900" defTabSz="457200" eaLnBrk="1" fontAlgn="auto" hangingPunct="1">
              <a:spcBef>
                <a:spcPct val="20000"/>
              </a:spcBef>
              <a:spcAft>
                <a:spcPts val="0"/>
              </a:spcAft>
            </a:pPr>
            <a:endParaRPr lang="en-US" altLang="zh-CN" sz="2000" b="1" dirty="0">
              <a:solidFill>
                <a:srgbClr val="FFFFFF"/>
              </a:solidFill>
              <a:latin typeface="Arial"/>
              <a:ea typeface="+mn-ea"/>
              <a:cs typeface="Arial"/>
            </a:endParaRPr>
          </a:p>
          <a:p>
            <a:pPr marL="342900" indent="-342900" defTabSz="457200" eaLnBrk="1" fontAlgn="auto" hangingPunct="1">
              <a:spcBef>
                <a:spcPct val="20000"/>
              </a:spcBef>
              <a:spcAft>
                <a:spcPts val="0"/>
              </a:spcAft>
            </a:pPr>
            <a:r>
              <a:rPr lang="en-US" altLang="zh-CN" sz="1800" b="1" dirty="0">
                <a:solidFill>
                  <a:srgbClr val="FFFFFF"/>
                </a:solidFill>
                <a:latin typeface="Arial"/>
                <a:ea typeface="+mn-ea"/>
                <a:cs typeface="Arial"/>
              </a:rPr>
              <a:t>answersingenesis.org</a:t>
            </a:r>
          </a:p>
          <a:p>
            <a:pPr marL="342900" indent="-342900" defTabSz="457200" eaLnBrk="1" fontAlgn="auto" hangingPunct="1">
              <a:spcBef>
                <a:spcPct val="20000"/>
              </a:spcBef>
              <a:spcAft>
                <a:spcPts val="0"/>
              </a:spcAft>
            </a:pPr>
            <a:r>
              <a:rPr lang="en-US" altLang="zh-CN" sz="1800" b="1" dirty="0">
                <a:solidFill>
                  <a:srgbClr val="FFFFFF"/>
                </a:solidFill>
                <a:latin typeface="Arial"/>
                <a:ea typeface="+mn-ea"/>
                <a:cs typeface="Arial"/>
              </a:rPr>
              <a:t>genesispark.org</a:t>
            </a:r>
          </a:p>
          <a:p>
            <a:pPr marL="342900" indent="-342900" defTabSz="457200" eaLnBrk="1" fontAlgn="auto" hangingPunct="1">
              <a:spcBef>
                <a:spcPct val="20000"/>
              </a:spcBef>
              <a:spcAft>
                <a:spcPts val="0"/>
              </a:spcAft>
            </a:pPr>
            <a:r>
              <a:rPr lang="en-US" altLang="zh-CN" sz="1800" b="1" dirty="0">
                <a:solidFill>
                  <a:srgbClr val="FFFFFF"/>
                </a:solidFill>
                <a:latin typeface="Arial"/>
                <a:ea typeface="+mn-ea"/>
                <a:cs typeface="Arial"/>
              </a:rPr>
              <a:t>icr.org critiques Ross at:</a:t>
            </a:r>
            <a:endParaRPr lang="en-US" altLang="zh-CN" sz="2000" b="1" dirty="0">
              <a:solidFill>
                <a:srgbClr val="FFFFFF"/>
              </a:solidFill>
              <a:latin typeface="Arial"/>
              <a:ea typeface="+mn-ea"/>
              <a:cs typeface="Arial"/>
            </a:endParaRPr>
          </a:p>
          <a:p>
            <a:pPr marL="342900" indent="-342900" defTabSz="457200" eaLnBrk="1" fontAlgn="auto" hangingPunct="1">
              <a:spcBef>
                <a:spcPct val="20000"/>
              </a:spcBef>
              <a:spcAft>
                <a:spcPts val="0"/>
              </a:spcAft>
            </a:pPr>
            <a:r>
              <a:rPr lang="en-US" altLang="zh-CN" sz="1800" b="1" dirty="0">
                <a:solidFill>
                  <a:srgbClr val="FFFFFF"/>
                </a:solidFill>
                <a:latin typeface="Arial"/>
                <a:ea typeface="+mn-ea"/>
                <a:cs typeface="Arial"/>
              </a:rPr>
              <a:t>icr.org/pubs/imp/imp-217.htm</a:t>
            </a:r>
          </a:p>
        </p:txBody>
      </p:sp>
      <p:sp>
        <p:nvSpPr>
          <p:cNvPr id="400389" name="Rectangle 2"/>
          <p:cNvSpPr>
            <a:spLocks noGrp="1" noChangeArrowheads="1"/>
          </p:cNvSpPr>
          <p:nvPr>
            <p:ph type="title"/>
          </p:nvPr>
        </p:nvSpPr>
        <p:spPr>
          <a:xfrm>
            <a:off x="0" y="304800"/>
            <a:ext cx="9067800" cy="762000"/>
          </a:xfrm>
          <a:solidFill>
            <a:schemeClr val="tx1"/>
          </a:solidFill>
        </p:spPr>
        <p:txBody>
          <a:bodyPr/>
          <a:lstStyle/>
          <a:p>
            <a:pPr eaLnBrk="1" hangingPunct="1"/>
            <a:r>
              <a:rPr lang="ar-JO" altLang="zh-CN" b="1" dirty="0">
                <a:solidFill>
                  <a:schemeClr val="bg1"/>
                </a:solidFill>
                <a:latin typeface="Arial"/>
                <a:ea typeface="ＭＳ Ｐゴシック" charset="0"/>
                <a:cs typeface="Arial"/>
              </a:rPr>
              <a:t>اختلاف الإنجيليين</a:t>
            </a:r>
            <a:endParaRPr lang="en-US" altLang="zh-CN" b="1" dirty="0">
              <a:latin typeface="Arial"/>
              <a:ea typeface="ＭＳ Ｐゴシック" charset="0"/>
              <a:cs typeface="Arial"/>
            </a:endParaRPr>
          </a:p>
        </p:txBody>
      </p:sp>
      <p:sp>
        <p:nvSpPr>
          <p:cNvPr id="400390" name="Rectangle 9"/>
          <p:cNvSpPr>
            <a:spLocks noChangeArrowheads="1"/>
          </p:cNvSpPr>
          <p:nvPr/>
        </p:nvSpPr>
        <p:spPr bwMode="auto">
          <a:xfrm>
            <a:off x="3048000" y="-152400"/>
            <a:ext cx="152400" cy="685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eaLnBrk="1" fontAlgn="auto" hangingPunct="1">
              <a:spcBef>
                <a:spcPts val="0"/>
              </a:spcBef>
              <a:spcAft>
                <a:spcPts val="0"/>
              </a:spcAft>
            </a:pPr>
            <a:endParaRPr lang="zh-CN" altLang="en-US" sz="2000" b="1">
              <a:solidFill>
                <a:srgbClr val="000000"/>
              </a:solidFill>
              <a:latin typeface="Arial"/>
              <a:ea typeface="+mn-ea"/>
              <a:cs typeface="Arial"/>
            </a:endParaRPr>
          </a:p>
        </p:txBody>
      </p:sp>
      <p:sp>
        <p:nvSpPr>
          <p:cNvPr id="195595" name="Text Box 11"/>
          <p:cNvSpPr txBox="1">
            <a:spLocks noChangeArrowheads="1"/>
          </p:cNvSpPr>
          <p:nvPr/>
        </p:nvSpPr>
        <p:spPr bwMode="auto">
          <a:xfrm>
            <a:off x="8153400" y="-914400"/>
            <a:ext cx="469900" cy="4000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457200" eaLnBrk="1" fontAlgn="auto" hangingPunct="1">
              <a:spcBef>
                <a:spcPts val="0"/>
              </a:spcBef>
              <a:spcAft>
                <a:spcPts val="0"/>
              </a:spcAft>
              <a:defRPr/>
            </a:pPr>
            <a:r>
              <a:rPr lang="en-US" sz="2000" b="1">
                <a:solidFill>
                  <a:srgbClr val="FFFFFF"/>
                </a:solidFill>
                <a:latin typeface="Arial"/>
                <a:ea typeface="ＭＳ Ｐゴシック" pitchFamily="-112" charset="-128"/>
                <a:cs typeface="Arial"/>
              </a:rPr>
              <a:t>34</a:t>
            </a:r>
          </a:p>
        </p:txBody>
      </p:sp>
      <p:sp>
        <p:nvSpPr>
          <p:cNvPr id="195596" name="Rectangle 12"/>
          <p:cNvSpPr>
            <a:spLocks noChangeArrowheads="1"/>
          </p:cNvSpPr>
          <p:nvPr/>
        </p:nvSpPr>
        <p:spPr bwMode="auto">
          <a:xfrm>
            <a:off x="76200" y="1676400"/>
            <a:ext cx="29718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defTabSz="457200" eaLnBrk="1" fontAlgn="auto" hangingPunct="1">
              <a:spcBef>
                <a:spcPct val="20000"/>
              </a:spcBef>
              <a:spcAft>
                <a:spcPts val="0"/>
              </a:spcAft>
            </a:pPr>
            <a:r>
              <a:rPr lang="ar-JO" altLang="zh-CN" sz="2000" b="1" dirty="0">
                <a:solidFill>
                  <a:srgbClr val="FFFFFF"/>
                </a:solidFill>
                <a:latin typeface="Arial"/>
                <a:ea typeface="+mn-ea"/>
                <a:cs typeface="Arial"/>
              </a:rPr>
              <a:t>أسباب الإيمان</a:t>
            </a:r>
            <a:endParaRPr lang="en-US" altLang="zh-CN" sz="2000" b="1" dirty="0">
              <a:solidFill>
                <a:srgbClr val="FFFFFF"/>
              </a:solidFill>
              <a:latin typeface="Arial"/>
              <a:ea typeface="+mn-ea"/>
              <a:cs typeface="Arial"/>
            </a:endParaRPr>
          </a:p>
          <a:p>
            <a:pPr marL="342900" indent="-342900" defTabSz="457200" eaLnBrk="1" fontAlgn="auto" hangingPunct="1">
              <a:spcBef>
                <a:spcPct val="20000"/>
              </a:spcBef>
              <a:spcAft>
                <a:spcPts val="0"/>
              </a:spcAft>
            </a:pPr>
            <a:r>
              <a:rPr lang="ar-JO" altLang="zh-CN" sz="2000" b="1" dirty="0">
                <a:solidFill>
                  <a:srgbClr val="FFFFFF"/>
                </a:solidFill>
                <a:latin typeface="Arial"/>
                <a:ea typeface="+mn-ea"/>
                <a:cs typeface="Arial"/>
              </a:rPr>
              <a:t>هوغ روس</a:t>
            </a:r>
            <a:endParaRPr lang="en-US" altLang="zh-CN" sz="2000" b="1" dirty="0">
              <a:solidFill>
                <a:srgbClr val="FFFFFF"/>
              </a:solidFill>
              <a:latin typeface="Arial"/>
              <a:ea typeface="+mn-ea"/>
              <a:cs typeface="Arial"/>
            </a:endParaRPr>
          </a:p>
          <a:p>
            <a:pPr marL="342900" indent="-342900" defTabSz="457200" eaLnBrk="1" fontAlgn="auto" hangingPunct="1">
              <a:spcBef>
                <a:spcPct val="20000"/>
              </a:spcBef>
              <a:spcAft>
                <a:spcPts val="0"/>
              </a:spcAft>
            </a:pPr>
            <a:r>
              <a:rPr lang="ar-JO" altLang="zh-CN" sz="2000" b="1" dirty="0">
                <a:solidFill>
                  <a:srgbClr val="FFFFFF"/>
                </a:solidFill>
                <a:latin typeface="Arial"/>
                <a:ea typeface="+mn-ea"/>
                <a:cs typeface="Arial"/>
              </a:rPr>
              <a:t>والت براون</a:t>
            </a:r>
            <a:endParaRPr lang="en-US" altLang="zh-CN" sz="2000" b="1" dirty="0">
              <a:solidFill>
                <a:srgbClr val="FFFFFF"/>
              </a:solidFill>
              <a:latin typeface="Arial"/>
              <a:ea typeface="+mn-ea"/>
              <a:cs typeface="Arial"/>
            </a:endParaRPr>
          </a:p>
          <a:p>
            <a:pPr marL="342900" indent="-342900" defTabSz="457200" eaLnBrk="1" fontAlgn="auto" hangingPunct="1">
              <a:spcBef>
                <a:spcPct val="20000"/>
              </a:spcBef>
              <a:spcAft>
                <a:spcPts val="0"/>
              </a:spcAft>
            </a:pPr>
            <a:r>
              <a:rPr lang="ar-JO" altLang="zh-CN" sz="2000" b="1" dirty="0">
                <a:solidFill>
                  <a:srgbClr val="FFFFFF"/>
                </a:solidFill>
                <a:latin typeface="Arial"/>
                <a:ea typeface="+mn-ea"/>
                <a:cs typeface="Arial"/>
              </a:rPr>
              <a:t>الأرض القديمة</a:t>
            </a:r>
            <a:endParaRPr lang="en-US" altLang="zh-CN" sz="2000" b="1" dirty="0">
              <a:solidFill>
                <a:srgbClr val="FFFFFF"/>
              </a:solidFill>
              <a:latin typeface="Arial"/>
              <a:ea typeface="+mn-ea"/>
              <a:cs typeface="Arial"/>
            </a:endParaRPr>
          </a:p>
          <a:p>
            <a:pPr marL="342900" indent="-342900" defTabSz="457200" eaLnBrk="1" fontAlgn="auto" hangingPunct="1">
              <a:spcBef>
                <a:spcPct val="20000"/>
              </a:spcBef>
              <a:spcAft>
                <a:spcPts val="0"/>
              </a:spcAft>
            </a:pPr>
            <a:r>
              <a:rPr lang="ar-JO" altLang="zh-CN" sz="2000" b="1" dirty="0">
                <a:solidFill>
                  <a:srgbClr val="FFFFFF"/>
                </a:solidFill>
                <a:latin typeface="Arial"/>
                <a:ea typeface="+mn-ea"/>
                <a:cs typeface="Arial"/>
              </a:rPr>
              <a:t>الخلق المتتابع</a:t>
            </a:r>
            <a:endParaRPr lang="en-US" altLang="zh-CN" sz="2000" b="1" dirty="0">
              <a:solidFill>
                <a:srgbClr val="FFFFFF"/>
              </a:solidFill>
              <a:latin typeface="Arial"/>
              <a:ea typeface="+mn-ea"/>
              <a:cs typeface="Arial"/>
            </a:endParaRPr>
          </a:p>
          <a:p>
            <a:pPr marL="342900" indent="-342900" defTabSz="457200" eaLnBrk="1" fontAlgn="auto" hangingPunct="1">
              <a:spcBef>
                <a:spcPct val="20000"/>
              </a:spcBef>
              <a:spcAft>
                <a:spcPts val="0"/>
              </a:spcAft>
            </a:pPr>
            <a:r>
              <a:rPr lang="ar-JO" altLang="zh-CN" sz="2000" b="1" dirty="0">
                <a:solidFill>
                  <a:srgbClr val="FFFFFF"/>
                </a:solidFill>
                <a:latin typeface="Arial"/>
                <a:ea typeface="+mn-ea"/>
                <a:cs typeface="Arial"/>
              </a:rPr>
              <a:t>طوفان شرق أوسطي</a:t>
            </a:r>
            <a:endParaRPr lang="en-US" altLang="zh-CN" sz="2000" b="1" dirty="0">
              <a:solidFill>
                <a:srgbClr val="FFFFFF"/>
              </a:solidFill>
              <a:latin typeface="Arial"/>
              <a:ea typeface="+mn-ea"/>
              <a:cs typeface="Arial"/>
            </a:endParaRPr>
          </a:p>
          <a:p>
            <a:pPr marL="342900" indent="-342900" defTabSz="457200" eaLnBrk="1" fontAlgn="auto" hangingPunct="1">
              <a:spcBef>
                <a:spcPct val="20000"/>
              </a:spcBef>
              <a:spcAft>
                <a:spcPts val="0"/>
              </a:spcAft>
            </a:pPr>
            <a:r>
              <a:rPr lang="ar-JO" altLang="zh-CN" sz="2000" b="1" dirty="0">
                <a:solidFill>
                  <a:srgbClr val="FFFFFF"/>
                </a:solidFill>
                <a:latin typeface="Arial"/>
                <a:ea typeface="+mn-ea"/>
                <a:cs typeface="Arial"/>
              </a:rPr>
              <a:t>مياه الأمطار</a:t>
            </a:r>
            <a:endParaRPr lang="en-US" altLang="zh-CN" sz="1800" b="1" dirty="0">
              <a:solidFill>
                <a:srgbClr val="FFFFFF"/>
              </a:solidFill>
              <a:latin typeface="Arial"/>
              <a:ea typeface="+mn-ea"/>
              <a:cs typeface="Arial"/>
            </a:endParaRPr>
          </a:p>
          <a:p>
            <a:pPr marL="342900" indent="-342900" defTabSz="457200" eaLnBrk="1" fontAlgn="auto" hangingPunct="1">
              <a:spcBef>
                <a:spcPct val="20000"/>
              </a:spcBef>
              <a:spcAft>
                <a:spcPts val="0"/>
              </a:spcAft>
            </a:pPr>
            <a:endParaRPr lang="en-US" altLang="zh-CN" sz="1800" b="1" dirty="0">
              <a:solidFill>
                <a:srgbClr val="FFFFFF"/>
              </a:solidFill>
              <a:latin typeface="Arial"/>
              <a:ea typeface="+mn-ea"/>
              <a:cs typeface="Arial"/>
            </a:endParaRPr>
          </a:p>
          <a:p>
            <a:pPr marL="342900" indent="-342900" defTabSz="457200" eaLnBrk="1" fontAlgn="auto" hangingPunct="1">
              <a:spcBef>
                <a:spcPct val="20000"/>
              </a:spcBef>
              <a:spcAft>
                <a:spcPts val="0"/>
              </a:spcAft>
            </a:pPr>
            <a:r>
              <a:rPr lang="en-US" altLang="zh-CN" sz="1800" b="1" dirty="0">
                <a:solidFill>
                  <a:srgbClr val="FFFFFF"/>
                </a:solidFill>
                <a:latin typeface="Arial"/>
                <a:ea typeface="+mn-ea"/>
                <a:cs typeface="Arial"/>
              </a:rPr>
              <a:t>reasons.org</a:t>
            </a:r>
          </a:p>
          <a:p>
            <a:pPr marL="342900" indent="-342900" defTabSz="457200" eaLnBrk="1" fontAlgn="auto" hangingPunct="1">
              <a:spcBef>
                <a:spcPct val="20000"/>
              </a:spcBef>
              <a:spcAft>
                <a:spcPts val="0"/>
              </a:spcAft>
            </a:pPr>
            <a:r>
              <a:rPr lang="en-US" altLang="zh-CN" sz="1800" b="1" dirty="0">
                <a:solidFill>
                  <a:srgbClr val="FFFFFF"/>
                </a:solidFill>
                <a:latin typeface="Arial"/>
                <a:ea typeface="+mn-ea"/>
                <a:cs typeface="Arial"/>
              </a:rPr>
              <a:t>godandscience.org</a:t>
            </a:r>
          </a:p>
          <a:p>
            <a:pPr marL="342900" indent="-342900" defTabSz="457200" eaLnBrk="1" fontAlgn="auto" hangingPunct="1">
              <a:spcBef>
                <a:spcPct val="20000"/>
              </a:spcBef>
              <a:spcAft>
                <a:spcPts val="0"/>
              </a:spcAft>
            </a:pPr>
            <a:r>
              <a:rPr lang="en-US" altLang="zh-CN" sz="1800" b="1" dirty="0">
                <a:solidFill>
                  <a:srgbClr val="FFFFFF"/>
                </a:solidFill>
                <a:latin typeface="Arial"/>
                <a:ea typeface="+mn-ea"/>
                <a:cs typeface="Arial"/>
              </a:rPr>
              <a:t>creationscience.com</a:t>
            </a:r>
            <a:endParaRPr lang="en-US" altLang="zh-CN" sz="1600" b="1" dirty="0">
              <a:solidFill>
                <a:srgbClr val="FFFFFF"/>
              </a:solidFill>
              <a:latin typeface="Arial"/>
              <a:ea typeface="+mn-ea"/>
              <a:cs typeface="Arial"/>
            </a:endParaRPr>
          </a:p>
        </p:txBody>
      </p:sp>
      <p:sp>
        <p:nvSpPr>
          <p:cNvPr id="400393" name="Text Box 106"/>
          <p:cNvSpPr txBox="1">
            <a:spLocks noChangeArrowheads="1"/>
          </p:cNvSpPr>
          <p:nvPr/>
        </p:nvSpPr>
        <p:spPr bwMode="auto">
          <a:xfrm>
            <a:off x="8305800" y="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pPr>
            <a:r>
              <a:rPr lang="ar-JO" altLang="zh-CN" sz="2000" b="1" dirty="0">
                <a:solidFill>
                  <a:srgbClr val="FFFFFF"/>
                </a:solidFill>
                <a:latin typeface="Arial"/>
                <a:cs typeface="Arial"/>
              </a:rPr>
              <a:t>70د</a:t>
            </a:r>
            <a:endParaRPr lang="en-US" altLang="zh-CN" sz="2000" b="1" dirty="0">
              <a:solidFill>
                <a:srgbClr val="FFFFFF"/>
              </a:solidFill>
              <a:latin typeface="Arial"/>
              <a:cs typeface="Arial"/>
            </a:endParaRPr>
          </a:p>
        </p:txBody>
      </p:sp>
    </p:spTree>
    <p:extLst>
      <p:ext uri="{BB962C8B-B14F-4D97-AF65-F5344CB8AC3E}">
        <p14:creationId xmlns:p14="http://schemas.microsoft.com/office/powerpoint/2010/main" val="1702563223"/>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5590"/>
                                        </p:tgtEl>
                                        <p:attrNameLst>
                                          <p:attrName>style.visibility</p:attrName>
                                        </p:attrNameLst>
                                      </p:cBhvr>
                                      <p:to>
                                        <p:strVal val="visible"/>
                                      </p:to>
                                    </p:set>
                                    <p:animEffect transition="in" filter="wipe(up)">
                                      <p:cBhvr>
                                        <p:cTn id="7" dur="500"/>
                                        <p:tgtEl>
                                          <p:spTgt spid="1955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5588">
                                            <p:txEl>
                                              <p:pRg st="0" end="0"/>
                                            </p:txEl>
                                          </p:spTgt>
                                        </p:tgtEl>
                                        <p:attrNameLst>
                                          <p:attrName>style.visibility</p:attrName>
                                        </p:attrNameLst>
                                      </p:cBhvr>
                                      <p:to>
                                        <p:strVal val="visible"/>
                                      </p:to>
                                    </p:set>
                                    <p:animEffect transition="in" filter="fade">
                                      <p:cBhvr>
                                        <p:cTn id="12" dur="500"/>
                                        <p:tgtEl>
                                          <p:spTgt spid="19558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5588">
                                            <p:txEl>
                                              <p:pRg st="1" end="1"/>
                                            </p:txEl>
                                          </p:spTgt>
                                        </p:tgtEl>
                                        <p:attrNameLst>
                                          <p:attrName>style.visibility</p:attrName>
                                        </p:attrNameLst>
                                      </p:cBhvr>
                                      <p:to>
                                        <p:strVal val="visible"/>
                                      </p:to>
                                    </p:set>
                                    <p:animEffect transition="in" filter="fade">
                                      <p:cBhvr>
                                        <p:cTn id="17" dur="500"/>
                                        <p:tgtEl>
                                          <p:spTgt spid="19558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5588">
                                            <p:txEl>
                                              <p:pRg st="2" end="2"/>
                                            </p:txEl>
                                          </p:spTgt>
                                        </p:tgtEl>
                                        <p:attrNameLst>
                                          <p:attrName>style.visibility</p:attrName>
                                        </p:attrNameLst>
                                      </p:cBhvr>
                                      <p:to>
                                        <p:strVal val="visible"/>
                                      </p:to>
                                    </p:set>
                                    <p:animEffect transition="in" filter="fade">
                                      <p:cBhvr>
                                        <p:cTn id="22" dur="500"/>
                                        <p:tgtEl>
                                          <p:spTgt spid="19558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5588">
                                            <p:txEl>
                                              <p:pRg st="3" end="3"/>
                                            </p:txEl>
                                          </p:spTgt>
                                        </p:tgtEl>
                                        <p:attrNameLst>
                                          <p:attrName>style.visibility</p:attrName>
                                        </p:attrNameLst>
                                      </p:cBhvr>
                                      <p:to>
                                        <p:strVal val="visible"/>
                                      </p:to>
                                    </p:set>
                                    <p:animEffect transition="in" filter="fade">
                                      <p:cBhvr>
                                        <p:cTn id="27" dur="500"/>
                                        <p:tgtEl>
                                          <p:spTgt spid="195588">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5588">
                                            <p:txEl>
                                              <p:pRg st="4" end="4"/>
                                            </p:txEl>
                                          </p:spTgt>
                                        </p:tgtEl>
                                        <p:attrNameLst>
                                          <p:attrName>style.visibility</p:attrName>
                                        </p:attrNameLst>
                                      </p:cBhvr>
                                      <p:to>
                                        <p:strVal val="visible"/>
                                      </p:to>
                                    </p:set>
                                    <p:animEffect transition="in" filter="fade">
                                      <p:cBhvr>
                                        <p:cTn id="32" dur="500"/>
                                        <p:tgtEl>
                                          <p:spTgt spid="195588">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5588">
                                            <p:txEl>
                                              <p:pRg st="5" end="5"/>
                                            </p:txEl>
                                          </p:spTgt>
                                        </p:tgtEl>
                                        <p:attrNameLst>
                                          <p:attrName>style.visibility</p:attrName>
                                        </p:attrNameLst>
                                      </p:cBhvr>
                                      <p:to>
                                        <p:strVal val="visible"/>
                                      </p:to>
                                    </p:set>
                                    <p:animEffect transition="in" filter="fade">
                                      <p:cBhvr>
                                        <p:cTn id="37" dur="500"/>
                                        <p:tgtEl>
                                          <p:spTgt spid="195588">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5588">
                                            <p:txEl>
                                              <p:pRg st="6" end="6"/>
                                            </p:txEl>
                                          </p:spTgt>
                                        </p:tgtEl>
                                        <p:attrNameLst>
                                          <p:attrName>style.visibility</p:attrName>
                                        </p:attrNameLst>
                                      </p:cBhvr>
                                      <p:to>
                                        <p:strVal val="visible"/>
                                      </p:to>
                                    </p:set>
                                    <p:animEffect transition="in" filter="fade">
                                      <p:cBhvr>
                                        <p:cTn id="42" dur="500"/>
                                        <p:tgtEl>
                                          <p:spTgt spid="195588">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5588">
                                            <p:txEl>
                                              <p:pRg st="8" end="8"/>
                                            </p:txEl>
                                          </p:spTgt>
                                        </p:tgtEl>
                                        <p:attrNameLst>
                                          <p:attrName>style.visibility</p:attrName>
                                        </p:attrNameLst>
                                      </p:cBhvr>
                                      <p:to>
                                        <p:strVal val="visible"/>
                                      </p:to>
                                    </p:set>
                                    <p:animEffect transition="in" filter="fade">
                                      <p:cBhvr>
                                        <p:cTn id="47" dur="500"/>
                                        <p:tgtEl>
                                          <p:spTgt spid="195588">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5588">
                                            <p:txEl>
                                              <p:pRg st="9" end="9"/>
                                            </p:txEl>
                                          </p:spTgt>
                                        </p:tgtEl>
                                        <p:attrNameLst>
                                          <p:attrName>style.visibility</p:attrName>
                                        </p:attrNameLst>
                                      </p:cBhvr>
                                      <p:to>
                                        <p:strVal val="visible"/>
                                      </p:to>
                                    </p:set>
                                    <p:animEffect transition="in" filter="fade">
                                      <p:cBhvr>
                                        <p:cTn id="52" dur="500"/>
                                        <p:tgtEl>
                                          <p:spTgt spid="195588">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5588">
                                            <p:txEl>
                                              <p:pRg st="10" end="10"/>
                                            </p:txEl>
                                          </p:spTgt>
                                        </p:tgtEl>
                                        <p:attrNameLst>
                                          <p:attrName>style.visibility</p:attrName>
                                        </p:attrNameLst>
                                      </p:cBhvr>
                                      <p:to>
                                        <p:strVal val="visible"/>
                                      </p:to>
                                    </p:set>
                                    <p:animEffect transition="in" filter="fade">
                                      <p:cBhvr>
                                        <p:cTn id="57" dur="500"/>
                                        <p:tgtEl>
                                          <p:spTgt spid="195588">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5588">
                                            <p:txEl>
                                              <p:pRg st="11" end="11"/>
                                            </p:txEl>
                                          </p:spTgt>
                                        </p:tgtEl>
                                        <p:attrNameLst>
                                          <p:attrName>style.visibility</p:attrName>
                                        </p:attrNameLst>
                                      </p:cBhvr>
                                      <p:to>
                                        <p:strVal val="visible"/>
                                      </p:to>
                                    </p:set>
                                    <p:animEffect transition="in" filter="fade">
                                      <p:cBhvr>
                                        <p:cTn id="62" dur="500"/>
                                        <p:tgtEl>
                                          <p:spTgt spid="195588">
                                            <p:txEl>
                                              <p:pRg st="11" end="11"/>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195589"/>
                                        </p:tgtEl>
                                        <p:attrNameLst>
                                          <p:attrName>style.visibility</p:attrName>
                                        </p:attrNameLst>
                                      </p:cBhvr>
                                      <p:to>
                                        <p:strVal val="visible"/>
                                      </p:to>
                                    </p:set>
                                    <p:animEffect transition="in" filter="fade">
                                      <p:cBhvr>
                                        <p:cTn id="67" dur="500"/>
                                        <p:tgtEl>
                                          <p:spTgt spid="19558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5596">
                                            <p:txEl>
                                              <p:pRg st="0" end="0"/>
                                            </p:txEl>
                                          </p:spTgt>
                                        </p:tgtEl>
                                        <p:attrNameLst>
                                          <p:attrName>style.visibility</p:attrName>
                                        </p:attrNameLst>
                                      </p:cBhvr>
                                      <p:to>
                                        <p:strVal val="visible"/>
                                      </p:to>
                                    </p:set>
                                    <p:animEffect transition="in" filter="fade">
                                      <p:cBhvr>
                                        <p:cTn id="72" dur="500"/>
                                        <p:tgtEl>
                                          <p:spTgt spid="195596">
                                            <p:txEl>
                                              <p:pRg st="0" end="0"/>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95596">
                                            <p:txEl>
                                              <p:pRg st="1" end="1"/>
                                            </p:txEl>
                                          </p:spTgt>
                                        </p:tgtEl>
                                        <p:attrNameLst>
                                          <p:attrName>style.visibility</p:attrName>
                                        </p:attrNameLst>
                                      </p:cBhvr>
                                      <p:to>
                                        <p:strVal val="visible"/>
                                      </p:to>
                                    </p:set>
                                    <p:animEffect transition="in" filter="fade">
                                      <p:cBhvr>
                                        <p:cTn id="77" dur="500"/>
                                        <p:tgtEl>
                                          <p:spTgt spid="195596">
                                            <p:txEl>
                                              <p:pRg st="1" end="1"/>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95596">
                                            <p:txEl>
                                              <p:pRg st="2" end="2"/>
                                            </p:txEl>
                                          </p:spTgt>
                                        </p:tgtEl>
                                        <p:attrNameLst>
                                          <p:attrName>style.visibility</p:attrName>
                                        </p:attrNameLst>
                                      </p:cBhvr>
                                      <p:to>
                                        <p:strVal val="visible"/>
                                      </p:to>
                                    </p:set>
                                    <p:animEffect transition="in" filter="fade">
                                      <p:cBhvr>
                                        <p:cTn id="82" dur="500"/>
                                        <p:tgtEl>
                                          <p:spTgt spid="195596">
                                            <p:txEl>
                                              <p:pRg st="2" end="2"/>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95596">
                                            <p:txEl>
                                              <p:pRg st="3" end="3"/>
                                            </p:txEl>
                                          </p:spTgt>
                                        </p:tgtEl>
                                        <p:attrNameLst>
                                          <p:attrName>style.visibility</p:attrName>
                                        </p:attrNameLst>
                                      </p:cBhvr>
                                      <p:to>
                                        <p:strVal val="visible"/>
                                      </p:to>
                                    </p:set>
                                    <p:animEffect transition="in" filter="fade">
                                      <p:cBhvr>
                                        <p:cTn id="87" dur="500"/>
                                        <p:tgtEl>
                                          <p:spTgt spid="195596">
                                            <p:txEl>
                                              <p:pRg st="3" end="3"/>
                                            </p:txEl>
                                          </p:spTgt>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95596">
                                            <p:txEl>
                                              <p:pRg st="4" end="4"/>
                                            </p:txEl>
                                          </p:spTgt>
                                        </p:tgtEl>
                                        <p:attrNameLst>
                                          <p:attrName>style.visibility</p:attrName>
                                        </p:attrNameLst>
                                      </p:cBhvr>
                                      <p:to>
                                        <p:strVal val="visible"/>
                                      </p:to>
                                    </p:set>
                                    <p:animEffect transition="in" filter="fade">
                                      <p:cBhvr>
                                        <p:cTn id="92" dur="500"/>
                                        <p:tgtEl>
                                          <p:spTgt spid="195596">
                                            <p:txEl>
                                              <p:pRg st="4" end="4"/>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95596">
                                            <p:txEl>
                                              <p:pRg st="5" end="5"/>
                                            </p:txEl>
                                          </p:spTgt>
                                        </p:tgtEl>
                                        <p:attrNameLst>
                                          <p:attrName>style.visibility</p:attrName>
                                        </p:attrNameLst>
                                      </p:cBhvr>
                                      <p:to>
                                        <p:strVal val="visible"/>
                                      </p:to>
                                    </p:set>
                                    <p:animEffect transition="in" filter="fade">
                                      <p:cBhvr>
                                        <p:cTn id="97" dur="500"/>
                                        <p:tgtEl>
                                          <p:spTgt spid="195596">
                                            <p:txEl>
                                              <p:pRg st="5" end="5"/>
                                            </p:txEl>
                                          </p:spTgt>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95596">
                                            <p:txEl>
                                              <p:pRg st="6" end="6"/>
                                            </p:txEl>
                                          </p:spTgt>
                                        </p:tgtEl>
                                        <p:attrNameLst>
                                          <p:attrName>style.visibility</p:attrName>
                                        </p:attrNameLst>
                                      </p:cBhvr>
                                      <p:to>
                                        <p:strVal val="visible"/>
                                      </p:to>
                                    </p:set>
                                    <p:animEffect transition="in" filter="fade">
                                      <p:cBhvr>
                                        <p:cTn id="102" dur="500"/>
                                        <p:tgtEl>
                                          <p:spTgt spid="195596">
                                            <p:txEl>
                                              <p:pRg st="6" end="6"/>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95596">
                                            <p:txEl>
                                              <p:pRg st="8" end="8"/>
                                            </p:txEl>
                                          </p:spTgt>
                                        </p:tgtEl>
                                        <p:attrNameLst>
                                          <p:attrName>style.visibility</p:attrName>
                                        </p:attrNameLst>
                                      </p:cBhvr>
                                      <p:to>
                                        <p:strVal val="visible"/>
                                      </p:to>
                                    </p:set>
                                    <p:animEffect transition="in" filter="fade">
                                      <p:cBhvr>
                                        <p:cTn id="107" dur="500"/>
                                        <p:tgtEl>
                                          <p:spTgt spid="195596">
                                            <p:txEl>
                                              <p:pRg st="8" end="8"/>
                                            </p:txEl>
                                          </p:spTgt>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95596">
                                            <p:txEl>
                                              <p:pRg st="9" end="9"/>
                                            </p:txEl>
                                          </p:spTgt>
                                        </p:tgtEl>
                                        <p:attrNameLst>
                                          <p:attrName>style.visibility</p:attrName>
                                        </p:attrNameLst>
                                      </p:cBhvr>
                                      <p:to>
                                        <p:strVal val="visible"/>
                                      </p:to>
                                    </p:set>
                                    <p:animEffect transition="in" filter="fade">
                                      <p:cBhvr>
                                        <p:cTn id="112" dur="500"/>
                                        <p:tgtEl>
                                          <p:spTgt spid="195596">
                                            <p:txEl>
                                              <p:pRg st="9" end="9"/>
                                            </p:txEl>
                                          </p:spTgt>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95596">
                                            <p:txEl>
                                              <p:pRg st="10" end="10"/>
                                            </p:txEl>
                                          </p:spTgt>
                                        </p:tgtEl>
                                        <p:attrNameLst>
                                          <p:attrName>style.visibility</p:attrName>
                                        </p:attrNameLst>
                                      </p:cBhvr>
                                      <p:to>
                                        <p:strVal val="visible"/>
                                      </p:to>
                                    </p:set>
                                    <p:animEffect transition="in" filter="fade">
                                      <p:cBhvr>
                                        <p:cTn id="117" dur="500"/>
                                        <p:tgtEl>
                                          <p:spTgt spid="19559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0" grpId="0" animBg="1"/>
      <p:bldP spid="195588" grpId="0" build="p" autoUpdateAnimBg="0"/>
      <p:bldP spid="195596"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764704"/>
            <a:ext cx="9159349" cy="6093296"/>
          </a:xfrm>
          <a:prstGeom prst="rect">
            <a:avLst/>
          </a:prstGeom>
        </p:spPr>
      </p:pic>
      <p:sp>
        <p:nvSpPr>
          <p:cNvPr id="780290" name="Title 1"/>
          <p:cNvSpPr>
            <a:spLocks noGrp="1"/>
          </p:cNvSpPr>
          <p:nvPr>
            <p:ph type="title"/>
          </p:nvPr>
        </p:nvSpPr>
        <p:spPr>
          <a:xfrm>
            <a:off x="-31750" y="-26988"/>
            <a:ext cx="9212263" cy="719138"/>
          </a:xfrm>
        </p:spPr>
        <p:txBody>
          <a:bodyPr/>
          <a:lstStyle/>
          <a:p>
            <a:r>
              <a:rPr lang="ar-JO" b="1" dirty="0">
                <a:latin typeface="Arial" charset="0"/>
                <a:ea typeface="ＭＳ Ｐゴシック" charset="0"/>
              </a:rPr>
              <a:t>تكوين : حرفي أم أدبي</a:t>
            </a:r>
            <a:endParaRPr lang="en-US" b="1" dirty="0">
              <a:latin typeface="Arial" charset="0"/>
              <a:ea typeface="ＭＳ Ｐゴシック" charset="0"/>
            </a:endParaRPr>
          </a:p>
        </p:txBody>
      </p:sp>
      <p:grpSp>
        <p:nvGrpSpPr>
          <p:cNvPr id="63" name="Group 62"/>
          <p:cNvGrpSpPr>
            <a:grpSpLocks noChangeAspect="1"/>
          </p:cNvGrpSpPr>
          <p:nvPr/>
        </p:nvGrpSpPr>
        <p:grpSpPr bwMode="auto">
          <a:xfrm>
            <a:off x="1755762" y="1055249"/>
            <a:ext cx="4139227" cy="4035548"/>
            <a:chOff x="3515788" y="2780929"/>
            <a:chExt cx="1920308" cy="1800200"/>
          </a:xfrm>
        </p:grpSpPr>
        <p:sp>
          <p:nvSpPr>
            <p:cNvPr id="64" name="Oval 25"/>
            <p:cNvSpPr>
              <a:spLocks noChangeArrowheads="1"/>
            </p:cNvSpPr>
            <p:nvPr/>
          </p:nvSpPr>
          <p:spPr bwMode="auto">
            <a:xfrm>
              <a:off x="3563888" y="2780929"/>
              <a:ext cx="1872208" cy="1800200"/>
            </a:xfrm>
            <a:prstGeom prst="ellipse">
              <a:avLst/>
            </a:prstGeom>
            <a:solidFill>
              <a:srgbClr val="FF0000">
                <a:alpha val="67000"/>
              </a:srgbClr>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65" name="TextBox 64"/>
            <p:cNvSpPr txBox="1"/>
            <p:nvPr/>
          </p:nvSpPr>
          <p:spPr>
            <a:xfrm>
              <a:off x="3515788" y="3327021"/>
              <a:ext cx="980208" cy="233401"/>
            </a:xfrm>
            <a:prstGeom prst="rect">
              <a:avLst/>
            </a:prstGeom>
            <a:noFill/>
          </p:spPr>
          <p:txBody>
            <a:bodyPr wrap="square">
              <a:spAutoFit/>
            </a:bodyPr>
            <a:lstStyle/>
            <a:p>
              <a:pPr algn="ctr">
                <a:defRPr/>
              </a:pPr>
              <a:r>
                <a:rPr lang="ar-JO" sz="2800" b="1" dirty="0">
                  <a:solidFill>
                    <a:srgbClr val="FFFFFF"/>
                  </a:solidFill>
                  <a:effectLst>
                    <a:outerShdw blurRad="38100" dist="38100" dir="2700000" algn="tl">
                      <a:srgbClr val="000000">
                        <a:alpha val="43137"/>
                      </a:srgbClr>
                    </a:outerShdw>
                  </a:effectLst>
                  <a:latin typeface="Arial"/>
                  <a:cs typeface="Arial"/>
                </a:rPr>
                <a:t>حرفي ؟</a:t>
              </a:r>
              <a:endParaRPr lang="en-US" sz="2800"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66" name="Group 65"/>
          <p:cNvGrpSpPr>
            <a:grpSpLocks noChangeAspect="1"/>
          </p:cNvGrpSpPr>
          <p:nvPr/>
        </p:nvGrpSpPr>
        <p:grpSpPr bwMode="auto">
          <a:xfrm>
            <a:off x="4007793" y="1044839"/>
            <a:ext cx="4042053" cy="4035548"/>
            <a:chOff x="3563888" y="2780929"/>
            <a:chExt cx="1875226" cy="1800200"/>
          </a:xfrm>
        </p:grpSpPr>
        <p:sp>
          <p:nvSpPr>
            <p:cNvPr id="67" name="Oval 25"/>
            <p:cNvSpPr>
              <a:spLocks noChangeArrowheads="1"/>
            </p:cNvSpPr>
            <p:nvPr/>
          </p:nvSpPr>
          <p:spPr bwMode="auto">
            <a:xfrm>
              <a:off x="3563888" y="2780929"/>
              <a:ext cx="1872208" cy="1800200"/>
            </a:xfrm>
            <a:prstGeom prst="ellipse">
              <a:avLst/>
            </a:prstGeom>
            <a:solidFill>
              <a:srgbClr val="000090">
                <a:alpha val="67000"/>
              </a:srgbClr>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69" name="TextBox 68"/>
            <p:cNvSpPr txBox="1"/>
            <p:nvPr/>
          </p:nvSpPr>
          <p:spPr>
            <a:xfrm>
              <a:off x="4502180" y="3327021"/>
              <a:ext cx="936934" cy="233401"/>
            </a:xfrm>
            <a:prstGeom prst="rect">
              <a:avLst/>
            </a:prstGeom>
            <a:noFill/>
          </p:spPr>
          <p:txBody>
            <a:bodyPr wrap="square">
              <a:spAutoFit/>
            </a:bodyPr>
            <a:lstStyle/>
            <a:p>
              <a:pPr algn="ctr">
                <a:defRPr/>
              </a:pPr>
              <a:endParaRPr lang="en-US" sz="2800" b="1" dirty="0">
                <a:solidFill>
                  <a:srgbClr val="FFFFFF"/>
                </a:solidFill>
                <a:effectLst>
                  <a:outerShdw blurRad="38100" dist="38100" dir="2700000" algn="tl">
                    <a:srgbClr val="000000">
                      <a:alpha val="43137"/>
                    </a:srgbClr>
                  </a:outerShdw>
                </a:effectLst>
                <a:latin typeface="Arial"/>
                <a:cs typeface="Arial"/>
              </a:endParaRPr>
            </a:p>
          </p:txBody>
        </p:sp>
      </p:grpSp>
      <p:sp>
        <p:nvSpPr>
          <p:cNvPr id="70" name="TextBox 69"/>
          <p:cNvSpPr txBox="1"/>
          <p:nvPr/>
        </p:nvSpPr>
        <p:spPr bwMode="auto">
          <a:xfrm>
            <a:off x="3419872" y="2286081"/>
            <a:ext cx="2793260" cy="954107"/>
          </a:xfrm>
          <a:prstGeom prst="rect">
            <a:avLst/>
          </a:prstGeom>
          <a:noFill/>
        </p:spPr>
        <p:txBody>
          <a:bodyPr wrap="square">
            <a:spAutoFit/>
          </a:bodyPr>
          <a:lstStyle/>
          <a:p>
            <a:pPr algn="ctr">
              <a:defRPr/>
            </a:pPr>
            <a:r>
              <a:rPr lang="ar-JO" sz="2800" b="1" dirty="0">
                <a:solidFill>
                  <a:srgbClr val="FFFFFF"/>
                </a:solidFill>
                <a:effectLst>
                  <a:outerShdw blurRad="38100" dist="38100" dir="2700000" algn="tl">
                    <a:srgbClr val="000000">
                      <a:alpha val="43137"/>
                    </a:srgbClr>
                  </a:outerShdw>
                </a:effectLst>
                <a:latin typeface="Arial"/>
                <a:cs typeface="Arial"/>
              </a:rPr>
              <a:t>تاريخ</a:t>
            </a:r>
          </a:p>
          <a:p>
            <a:pPr algn="ctr">
              <a:defRPr/>
            </a:pPr>
            <a:r>
              <a:rPr lang="ar-JO" sz="2800" b="1" dirty="0">
                <a:solidFill>
                  <a:srgbClr val="FFFFFF"/>
                </a:solidFill>
                <a:effectLst>
                  <a:outerShdw blurRad="38100" dist="38100" dir="2700000" algn="tl">
                    <a:srgbClr val="000000">
                      <a:alpha val="43137"/>
                    </a:srgbClr>
                  </a:outerShdw>
                </a:effectLst>
                <a:latin typeface="Arial"/>
                <a:cs typeface="Arial"/>
              </a:rPr>
              <a:t>لاهوتي</a:t>
            </a:r>
            <a:endParaRPr lang="en-US" sz="2800" b="1" dirty="0">
              <a:solidFill>
                <a:srgbClr val="FFFFFF"/>
              </a:solidFill>
              <a:effectLst>
                <a:outerShdw blurRad="38100" dist="38100" dir="2700000" algn="tl">
                  <a:srgbClr val="000000">
                    <a:alpha val="43137"/>
                  </a:srgbClr>
                </a:outerShdw>
              </a:effectLst>
              <a:latin typeface="Arial"/>
              <a:cs typeface="Arial"/>
            </a:endParaRPr>
          </a:p>
        </p:txBody>
      </p:sp>
      <p:sp>
        <p:nvSpPr>
          <p:cNvPr id="33" name="TextBox 32"/>
          <p:cNvSpPr txBox="1"/>
          <p:nvPr/>
        </p:nvSpPr>
        <p:spPr bwMode="auto">
          <a:xfrm>
            <a:off x="6143328" y="2315192"/>
            <a:ext cx="2019563" cy="523220"/>
          </a:xfrm>
          <a:prstGeom prst="rect">
            <a:avLst/>
          </a:prstGeom>
          <a:noFill/>
        </p:spPr>
        <p:txBody>
          <a:bodyPr wrap="square">
            <a:spAutoFit/>
          </a:bodyPr>
          <a:lstStyle/>
          <a:p>
            <a:pPr algn="ctr">
              <a:defRPr/>
            </a:pPr>
            <a:r>
              <a:rPr lang="ar-JO" sz="2800" b="1" dirty="0">
                <a:solidFill>
                  <a:srgbClr val="FFFFFF"/>
                </a:solidFill>
                <a:effectLst>
                  <a:outerShdw blurRad="38100" dist="38100" dir="2700000" algn="tl">
                    <a:srgbClr val="000000">
                      <a:alpha val="43137"/>
                    </a:srgbClr>
                  </a:outerShdw>
                </a:effectLst>
                <a:latin typeface="Arial"/>
                <a:cs typeface="Arial"/>
              </a:rPr>
              <a:t>أدبي ؟</a:t>
            </a:r>
            <a:endParaRPr lang="en-US" sz="2800" b="1" dirty="0">
              <a:solidFill>
                <a:srgbClr val="FFFFFF"/>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30054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500" fill="hold"/>
                                        <p:tgtEl>
                                          <p:spTgt spid="66"/>
                                        </p:tgtEl>
                                        <p:attrNameLst>
                                          <p:attrName>ppt_w</p:attrName>
                                        </p:attrNameLst>
                                      </p:cBhvr>
                                      <p:tavLst>
                                        <p:tav tm="0">
                                          <p:val>
                                            <p:fltVal val="0"/>
                                          </p:val>
                                        </p:tav>
                                        <p:tav tm="100000">
                                          <p:val>
                                            <p:strVal val="#ppt_w"/>
                                          </p:val>
                                        </p:tav>
                                      </p:tavLst>
                                    </p:anim>
                                    <p:anim calcmode="lin" valueType="num">
                                      <p:cBhvr>
                                        <p:cTn id="15" dur="500" fill="hold"/>
                                        <p:tgtEl>
                                          <p:spTgt spid="66"/>
                                        </p:tgtEl>
                                        <p:attrNameLst>
                                          <p:attrName>ppt_h</p:attrName>
                                        </p:attrNameLst>
                                      </p:cBhvr>
                                      <p:tavLst>
                                        <p:tav tm="0">
                                          <p:val>
                                            <p:fltVal val="0"/>
                                          </p:val>
                                        </p:tav>
                                        <p:tav tm="100000">
                                          <p:val>
                                            <p:strVal val="#ppt_h"/>
                                          </p:val>
                                        </p:tav>
                                      </p:tavLst>
                                    </p:anim>
                                    <p:animEffect transition="in" filter="fade">
                                      <p:cBhvr>
                                        <p:cTn id="16" dur="500"/>
                                        <p:tgtEl>
                                          <p:spTgt spid="66"/>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nodeType="clickEffect">
                                  <p:stCondLst>
                                    <p:cond delay="0"/>
                                  </p:stCondLst>
                                  <p:childTnLst>
                                    <p:animMotion origin="layout" path="M -9.76033E-7 -1.14762E-6 L -0.19642 0.00301 " pathEditMode="relative" rAng="0" ptsTypes="AA">
                                      <p:cBhvr>
                                        <p:cTn id="22" dur="2000" fill="hold"/>
                                        <p:tgtEl>
                                          <p:spTgt spid="66"/>
                                        </p:tgtEl>
                                        <p:attrNameLst>
                                          <p:attrName>ppt_x</p:attrName>
                                          <p:attrName>ppt_y</p:attrName>
                                        </p:attrNameLst>
                                      </p:cBhvr>
                                      <p:rCtr x="-9830" y="139"/>
                                    </p:animMotion>
                                  </p:childTnLst>
                                </p:cTn>
                              </p:par>
                              <p:par>
                                <p:cTn id="23" presetID="3" presetClass="entr" presetSubtype="10" fill="hold" grpId="0" nodeType="with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blinds(horizontal)">
                                      <p:cBhvr>
                                        <p:cTn id="25"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33"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339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58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363395" name="Rectangle 3"/>
          <p:cNvSpPr>
            <a:spLocks noGrp="1" noChangeArrowheads="1"/>
          </p:cNvSpPr>
          <p:nvPr>
            <p:ph type="title"/>
          </p:nvPr>
        </p:nvSpPr>
        <p:spPr>
          <a:xfrm>
            <a:off x="685800" y="304800"/>
            <a:ext cx="7772400" cy="1143000"/>
          </a:xfrm>
        </p:spPr>
        <p:txBody>
          <a:bodyPr/>
          <a:lstStyle/>
          <a:p>
            <a:pPr>
              <a:defRPr/>
            </a:pPr>
            <a:r>
              <a:rPr lang="ar-JO" dirty="0">
                <a:solidFill>
                  <a:schemeClr val="tx1"/>
                </a:solidFill>
                <a:cs typeface="+mj-cs"/>
              </a:rPr>
              <a:t>الله كملك في تكوين 1</a:t>
            </a:r>
            <a:endParaRPr lang="en-US" dirty="0">
              <a:cs typeface="+mj-cs"/>
            </a:endParaRPr>
          </a:p>
        </p:txBody>
      </p:sp>
      <p:sp>
        <p:nvSpPr>
          <p:cNvPr id="2363396" name="Rectangle 4"/>
          <p:cNvSpPr>
            <a:spLocks noChangeArrowheads="1"/>
          </p:cNvSpPr>
          <p:nvPr/>
        </p:nvSpPr>
        <p:spPr bwMode="auto">
          <a:xfrm>
            <a:off x="457200" y="1905000"/>
            <a:ext cx="86106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8" tIns="44450" rIns="90488" bIns="44450"/>
          <a:lstStyle/>
          <a:p>
            <a:pPr marL="342900" indent="-342900" algn="r">
              <a:spcBef>
                <a:spcPct val="20000"/>
              </a:spcBef>
              <a:buClr>
                <a:srgbClr val="FFFF00"/>
              </a:buClr>
              <a:buSzPct val="75000"/>
              <a:defRPr/>
            </a:pPr>
            <a:r>
              <a:rPr lang="ar-JO" sz="3600" b="1" dirty="0">
                <a:solidFill>
                  <a:srgbClr val="FFFFFF"/>
                </a:solidFill>
                <a:effectLst>
                  <a:outerShdw blurRad="50800" dist="76200" dir="2700000" algn="tl" rotWithShape="0">
                    <a:srgbClr val="000000">
                      <a:alpha val="90000"/>
                    </a:srgbClr>
                  </a:outerShdw>
                </a:effectLst>
              </a:rPr>
              <a:t>الله غير مخلوق (1 : 1)</a:t>
            </a:r>
            <a:endParaRPr lang="en-US" sz="3600" b="1" dirty="0">
              <a:solidFill>
                <a:srgbClr val="FFFFFF"/>
              </a:solidFill>
              <a:effectLst>
                <a:outerShdw blurRad="50800" dist="76200" dir="2700000" algn="tl" rotWithShape="0">
                  <a:srgbClr val="000000">
                    <a:alpha val="90000"/>
                  </a:srgbClr>
                </a:outerShdw>
              </a:effectLst>
            </a:endParaRPr>
          </a:p>
          <a:p>
            <a:pPr marL="342900" indent="-342900" algn="r">
              <a:spcBef>
                <a:spcPct val="20000"/>
              </a:spcBef>
              <a:buClr>
                <a:srgbClr val="FFFF00"/>
              </a:buClr>
              <a:buSzPct val="75000"/>
              <a:defRPr/>
            </a:pPr>
            <a:r>
              <a:rPr lang="ar-JO" sz="3600" b="1" dirty="0">
                <a:solidFill>
                  <a:srgbClr val="FFFFFF"/>
                </a:solidFill>
                <a:effectLst>
                  <a:outerShdw blurRad="50800" dist="76200" dir="2700000" algn="tl" rotWithShape="0">
                    <a:srgbClr val="000000">
                      <a:alpha val="90000"/>
                    </a:srgbClr>
                  </a:outerShdw>
                </a:effectLst>
              </a:rPr>
              <a:t>الخلق بالكلمة فقط (1 : 4)</a:t>
            </a:r>
            <a:endParaRPr lang="en-US" sz="3600" b="1" dirty="0">
              <a:solidFill>
                <a:srgbClr val="FFFFFF"/>
              </a:solidFill>
              <a:effectLst>
                <a:outerShdw blurRad="50800" dist="76200" dir="2700000" algn="tl" rotWithShape="0">
                  <a:srgbClr val="000000">
                    <a:alpha val="90000"/>
                  </a:srgbClr>
                </a:outerShdw>
              </a:effectLst>
            </a:endParaRPr>
          </a:p>
          <a:p>
            <a:pPr marL="342900" indent="-342900" algn="r">
              <a:spcBef>
                <a:spcPct val="20000"/>
              </a:spcBef>
              <a:buClr>
                <a:srgbClr val="FFFF00"/>
              </a:buClr>
              <a:buSzPct val="75000"/>
              <a:defRPr/>
            </a:pPr>
            <a:r>
              <a:rPr lang="ar-JO" sz="3600" b="1" dirty="0">
                <a:solidFill>
                  <a:srgbClr val="FFFFFF"/>
                </a:solidFill>
                <a:effectLst>
                  <a:outerShdw blurRad="50800" dist="76200" dir="2700000" algn="tl" rotWithShape="0">
                    <a:srgbClr val="000000">
                      <a:alpha val="90000"/>
                    </a:srgbClr>
                  </a:outerShdw>
                </a:effectLst>
              </a:rPr>
              <a:t>الخلق بسهولة</a:t>
            </a:r>
            <a:endParaRPr lang="en-US" sz="3600" b="1" dirty="0">
              <a:solidFill>
                <a:srgbClr val="FFFFFF"/>
              </a:solidFill>
              <a:effectLst>
                <a:outerShdw blurRad="50800" dist="76200" dir="2700000" algn="tl" rotWithShape="0">
                  <a:srgbClr val="000000">
                    <a:alpha val="90000"/>
                  </a:srgbClr>
                </a:outerShdw>
              </a:effectLst>
            </a:endParaRPr>
          </a:p>
          <a:p>
            <a:pPr marL="342900" indent="-342900" algn="r">
              <a:spcBef>
                <a:spcPct val="20000"/>
              </a:spcBef>
              <a:buClr>
                <a:srgbClr val="FFFF00"/>
              </a:buClr>
              <a:buSzPct val="75000"/>
              <a:defRPr/>
            </a:pPr>
            <a:r>
              <a:rPr lang="ar-JO" sz="3600" b="1" dirty="0">
                <a:solidFill>
                  <a:srgbClr val="FFFFFF"/>
                </a:solidFill>
                <a:effectLst>
                  <a:outerShdw blurRad="50800" dist="76200" dir="2700000" algn="tl" rotWithShape="0">
                    <a:srgbClr val="000000">
                      <a:alpha val="90000"/>
                    </a:srgbClr>
                  </a:outerShdw>
                </a:effectLst>
              </a:rPr>
              <a:t>الشمس و القمر (آلهة) مخلوقة (1 : 16)</a:t>
            </a:r>
            <a:endParaRPr lang="en-US" sz="3600" b="1" dirty="0">
              <a:solidFill>
                <a:srgbClr val="FFFFFF"/>
              </a:solidFill>
              <a:effectLst>
                <a:outerShdw blurRad="50800" dist="76200" dir="2700000" algn="tl" rotWithShape="0">
                  <a:srgbClr val="000000">
                    <a:alpha val="90000"/>
                  </a:srgbClr>
                </a:outerShdw>
              </a:effectLst>
            </a:endParaRPr>
          </a:p>
          <a:p>
            <a:pPr marL="342900" indent="-342900" algn="r">
              <a:spcBef>
                <a:spcPct val="20000"/>
              </a:spcBef>
              <a:buClr>
                <a:srgbClr val="FFFF00"/>
              </a:buClr>
              <a:buSzPct val="75000"/>
              <a:defRPr/>
            </a:pPr>
            <a:r>
              <a:rPr lang="ar-JO" sz="3600" b="1" dirty="0">
                <a:solidFill>
                  <a:srgbClr val="FFFFFF"/>
                </a:solidFill>
                <a:effectLst>
                  <a:outerShdw blurRad="50800" dist="76200" dir="2700000" algn="tl" rotWithShape="0">
                    <a:srgbClr val="000000">
                      <a:alpha val="90000"/>
                    </a:srgbClr>
                  </a:outerShdw>
                </a:effectLst>
              </a:rPr>
              <a:t>مشاركة الحكم مع الإنسان (1 : 26)</a:t>
            </a:r>
            <a:endParaRPr lang="en-US" sz="3600" b="1" dirty="0">
              <a:solidFill>
                <a:srgbClr val="FFFFFF"/>
              </a:solidFill>
              <a:effectLst>
                <a:outerShdw blurRad="50800" dist="76200" dir="2700000" algn="tl" rotWithShape="0">
                  <a:srgbClr val="000000">
                    <a:alpha val="90000"/>
                  </a:srgbClr>
                </a:outerShdw>
              </a:effectLst>
            </a:endParaRPr>
          </a:p>
        </p:txBody>
      </p:sp>
    </p:spTree>
    <p:extLst>
      <p:ext uri="{BB962C8B-B14F-4D97-AF65-F5344CB8AC3E}">
        <p14:creationId xmlns:p14="http://schemas.microsoft.com/office/powerpoint/2010/main" val="100744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633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6339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6339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6339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6339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3396"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p:txBody>
          <a:bodyPr/>
          <a:lstStyle/>
          <a:p>
            <a:pPr indent="0" eaLnBrk="1" hangingPunct="1">
              <a:defRPr/>
            </a:pPr>
            <a:r>
              <a:rPr lang="en-US">
                <a:cs typeface="+mj-cs"/>
              </a:rPr>
              <a:t>Blocks-Genesis Doctrine &amp; Doctrines 00405</a:t>
            </a:r>
          </a:p>
        </p:txBody>
      </p:sp>
      <p:sp>
        <p:nvSpPr>
          <p:cNvPr id="413699" name="Freeform 3"/>
          <p:cNvSpPr>
            <a:spLocks/>
          </p:cNvSpPr>
          <p:nvPr/>
        </p:nvSpPr>
        <p:spPr bwMode="auto">
          <a:xfrm>
            <a:off x="0" y="0"/>
            <a:ext cx="9144000"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3700"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defRPr/>
            </a:pPr>
            <a:endParaRPr lang="en-US"/>
          </a:p>
        </p:txBody>
      </p:sp>
      <p:sp>
        <p:nvSpPr>
          <p:cNvPr id="413701" name="AutoShape 5" descr="White marble"/>
          <p:cNvSpPr>
            <a:spLocks noChangeArrowheads="1"/>
          </p:cNvSpPr>
          <p:nvPr/>
        </p:nvSpPr>
        <p:spPr bwMode="auto">
          <a:xfrm>
            <a:off x="838200" y="5181600"/>
            <a:ext cx="3048000" cy="1066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4000" b="1" dirty="0">
                <a:effectLst>
                  <a:outerShdw blurRad="38100" dist="38100" dir="2700000" algn="tl">
                    <a:srgbClr val="DDDDDD"/>
                  </a:outerShdw>
                </a:effectLst>
                <a:latin typeface="Arial Black" charset="0"/>
              </a:rPr>
              <a:t>تكوين</a:t>
            </a:r>
            <a:endParaRPr lang="en-US" b="1" dirty="0"/>
          </a:p>
        </p:txBody>
      </p:sp>
      <p:sp>
        <p:nvSpPr>
          <p:cNvPr id="413702" name="AutoShape 6" descr="White marble"/>
          <p:cNvSpPr>
            <a:spLocks noChangeArrowheads="1"/>
          </p:cNvSpPr>
          <p:nvPr/>
        </p:nvSpPr>
        <p:spPr bwMode="auto">
          <a:xfrm>
            <a:off x="838200" y="3276600"/>
            <a:ext cx="3048000" cy="19050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العقيدة</a:t>
            </a:r>
            <a:endParaRPr lang="en-US" sz="2000" b="1" dirty="0">
              <a:latin typeface="Arial Narrow Bold" charset="0"/>
            </a:endParaRPr>
          </a:p>
        </p:txBody>
      </p:sp>
      <p:sp>
        <p:nvSpPr>
          <p:cNvPr id="413703" name="AutoShape 7" descr="White marble"/>
          <p:cNvSpPr>
            <a:spLocks noChangeArrowheads="1"/>
          </p:cNvSpPr>
          <p:nvPr/>
        </p:nvSpPr>
        <p:spPr bwMode="auto">
          <a:xfrm>
            <a:off x="5181600" y="5181600"/>
            <a:ext cx="3048000" cy="1066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4000" b="1" dirty="0">
                <a:effectLst>
                  <a:outerShdw blurRad="38100" dist="38100" dir="2700000" algn="tl">
                    <a:srgbClr val="DDDDDD"/>
                  </a:outerShdw>
                </a:effectLst>
                <a:latin typeface="Arial Black" charset="0"/>
              </a:rPr>
              <a:t>تكوين</a:t>
            </a:r>
            <a:endParaRPr lang="en-US" b="1" dirty="0"/>
          </a:p>
        </p:txBody>
      </p:sp>
      <p:sp>
        <p:nvSpPr>
          <p:cNvPr id="413704" name="AutoShape 8" descr="White marble"/>
          <p:cNvSpPr>
            <a:spLocks noChangeArrowheads="1"/>
          </p:cNvSpPr>
          <p:nvPr/>
        </p:nvSpPr>
        <p:spPr bwMode="auto">
          <a:xfrm>
            <a:off x="5181600" y="44958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أسبوع 7 أيام</a:t>
            </a:r>
            <a:endParaRPr lang="en-US" sz="2000" b="1" dirty="0">
              <a:latin typeface="Arial Narrow Bold" charset="0"/>
            </a:endParaRPr>
          </a:p>
        </p:txBody>
      </p:sp>
      <p:sp>
        <p:nvSpPr>
          <p:cNvPr id="413705" name="AutoShape 9" descr="White marble"/>
          <p:cNvSpPr>
            <a:spLocks noChangeArrowheads="1"/>
          </p:cNvSpPr>
          <p:nvPr/>
        </p:nvSpPr>
        <p:spPr bwMode="auto">
          <a:xfrm>
            <a:off x="5181600" y="38100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العمل</a:t>
            </a:r>
            <a:endParaRPr lang="en-US" sz="2000" b="1" dirty="0">
              <a:latin typeface="Arial Narrow Bold" charset="0"/>
            </a:endParaRPr>
          </a:p>
        </p:txBody>
      </p:sp>
      <p:sp>
        <p:nvSpPr>
          <p:cNvPr id="413706" name="AutoShape 10" descr="White marble"/>
          <p:cNvSpPr>
            <a:spLocks noChangeArrowheads="1"/>
          </p:cNvSpPr>
          <p:nvPr/>
        </p:nvSpPr>
        <p:spPr bwMode="auto">
          <a:xfrm>
            <a:off x="5181600" y="31242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السيادة</a:t>
            </a:r>
            <a:endParaRPr lang="en-US" sz="2000" b="1" dirty="0">
              <a:latin typeface="Arial Narrow Bold" charset="0"/>
            </a:endParaRPr>
          </a:p>
        </p:txBody>
      </p:sp>
      <p:sp>
        <p:nvSpPr>
          <p:cNvPr id="413707" name="AutoShape 11" descr="White marble"/>
          <p:cNvSpPr>
            <a:spLocks noChangeArrowheads="1"/>
          </p:cNvSpPr>
          <p:nvPr/>
        </p:nvSpPr>
        <p:spPr bwMode="auto">
          <a:xfrm>
            <a:off x="5181600" y="24384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اللعنة</a:t>
            </a:r>
            <a:endParaRPr lang="en-US" sz="2000" b="1" dirty="0">
              <a:latin typeface="Arial Narrow Bold" charset="0"/>
            </a:endParaRPr>
          </a:p>
        </p:txBody>
      </p:sp>
      <p:sp>
        <p:nvSpPr>
          <p:cNvPr id="413708" name="AutoShape 12" descr="White marble"/>
          <p:cNvSpPr>
            <a:spLocks noChangeArrowheads="1"/>
          </p:cNvSpPr>
          <p:nvPr/>
        </p:nvSpPr>
        <p:spPr bwMode="auto">
          <a:xfrm>
            <a:off x="5181600" y="17526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آدم الأخير</a:t>
            </a:r>
            <a:endParaRPr lang="en-US" sz="2000" b="1" dirty="0">
              <a:latin typeface="Arial Narrow Bold" charset="0"/>
            </a:endParaRPr>
          </a:p>
        </p:txBody>
      </p:sp>
      <p:sp>
        <p:nvSpPr>
          <p:cNvPr id="413709" name="AutoShape 13" descr="White marble"/>
          <p:cNvSpPr>
            <a:spLocks noChangeArrowheads="1"/>
          </p:cNvSpPr>
          <p:nvPr/>
        </p:nvSpPr>
        <p:spPr bwMode="auto">
          <a:xfrm>
            <a:off x="5181600" y="10668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المجيء الأول</a:t>
            </a:r>
            <a:endParaRPr lang="en-US" sz="2000" b="1" dirty="0">
              <a:latin typeface="Arial Narrow Bold" charset="0"/>
            </a:endParaRPr>
          </a:p>
        </p:txBody>
      </p:sp>
      <p:sp>
        <p:nvSpPr>
          <p:cNvPr id="413710" name="AutoShape 14" descr="White marble"/>
          <p:cNvSpPr>
            <a:spLocks noChangeArrowheads="1"/>
          </p:cNvSpPr>
          <p:nvPr/>
        </p:nvSpPr>
        <p:spPr bwMode="auto">
          <a:xfrm>
            <a:off x="5181600" y="3810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المجيء الثاني</a:t>
            </a:r>
            <a:endParaRPr lang="en-US" sz="2000" b="1" dirty="0">
              <a:latin typeface="Arial Narrow Bold"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1370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413702"/>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13703"/>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413704"/>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413705"/>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413706"/>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413707"/>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413708"/>
                                        </p:tgtEl>
                                        <p:attrNameLst>
                                          <p:attrName>style.visibility</p:attrName>
                                        </p:attrNameLst>
                                      </p:cBhvr>
                                      <p:to>
                                        <p:strVal val="visible"/>
                                      </p:to>
                                    </p:set>
                                  </p:childTnLst>
                                </p:cTn>
                              </p:par>
                            </p:childTnLst>
                          </p:cTn>
                        </p:par>
                        <p:par>
                          <p:cTn id="28" fill="hold" nodeType="afterGroup">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413709"/>
                                        </p:tgtEl>
                                        <p:attrNameLst>
                                          <p:attrName>style.visibility</p:attrName>
                                        </p:attrNameLst>
                                      </p:cBhvr>
                                      <p:to>
                                        <p:strVal val="visible"/>
                                      </p:to>
                                    </p:set>
                                  </p:childTnLst>
                                </p:cTn>
                              </p:par>
                            </p:childTnLst>
                          </p:cTn>
                        </p:par>
                        <p:par>
                          <p:cTn id="31" fill="hold" nodeType="afterGroup">
                            <p:stCondLst>
                              <p:cond delay="4500"/>
                            </p:stCondLst>
                            <p:childTnLst>
                              <p:par>
                                <p:cTn id="32" presetID="1" presetClass="entr" presetSubtype="0" fill="hold" grpId="0" nodeType="afterEffect">
                                  <p:stCondLst>
                                    <p:cond delay="0"/>
                                  </p:stCondLst>
                                  <p:childTnLst>
                                    <p:set>
                                      <p:cBhvr>
                                        <p:cTn id="33" dur="1" fill="hold">
                                          <p:stCondLst>
                                            <p:cond delay="499"/>
                                          </p:stCondLst>
                                        </p:cTn>
                                        <p:tgtEl>
                                          <p:spTgt spid="4137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1" grpId="0" animBg="1" autoUpdateAnimBg="0"/>
      <p:bldP spid="413702" grpId="0" animBg="1" autoUpdateAnimBg="0"/>
      <p:bldP spid="413703" grpId="0" animBg="1" autoUpdateAnimBg="0"/>
      <p:bldP spid="413704" grpId="0" animBg="1" autoUpdateAnimBg="0"/>
      <p:bldP spid="413705" grpId="0" animBg="1" autoUpdateAnimBg="0"/>
      <p:bldP spid="413706" grpId="0" animBg="1" autoUpdateAnimBg="0"/>
      <p:bldP spid="413707" grpId="0" animBg="1" autoUpdateAnimBg="0"/>
      <p:bldP spid="413708" grpId="0" animBg="1" autoUpdateAnimBg="0"/>
      <p:bldP spid="413709" grpId="0" animBg="1" autoUpdateAnimBg="0"/>
      <p:bldP spid="413710" grpId="0" animBg="1"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800000"/>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ndParaRPr>
          </a:p>
        </p:txBody>
      </p:sp>
      <p:sp>
        <p:nvSpPr>
          <p:cNvPr id="2" name="TextBox 1"/>
          <p:cNvSpPr txBox="1"/>
          <p:nvPr/>
        </p:nvSpPr>
        <p:spPr>
          <a:xfrm>
            <a:off x="12616" y="-4919"/>
            <a:ext cx="5484046" cy="1938992"/>
          </a:xfrm>
          <a:prstGeom prst="rect">
            <a:avLst/>
          </a:prstGeom>
          <a:noFill/>
        </p:spPr>
        <p:txBody>
          <a:bodyPr wrap="square">
            <a:spAutoFit/>
          </a:bodyPr>
          <a:lstStyle/>
          <a:p>
            <a:pPr algn="ctr">
              <a:defRPr/>
            </a:pPr>
            <a:r>
              <a:rPr lang="ar-JO" sz="6000" b="1" dirty="0">
                <a:solidFill>
                  <a:srgbClr val="FFFF00"/>
                </a:solidFill>
                <a:effectLst>
                  <a:outerShdw blurRad="38100" dist="38100" dir="2700000" algn="tl">
                    <a:srgbClr val="000000">
                      <a:alpha val="43137"/>
                    </a:srgbClr>
                  </a:outerShdw>
                </a:effectLst>
              </a:rPr>
              <a:t>ما هي السلطة النهائية بالنسبة لك ؟</a:t>
            </a:r>
            <a:endParaRPr lang="en-US" sz="6000" b="1" dirty="0">
              <a:solidFill>
                <a:srgbClr val="FFFFFF"/>
              </a:solidFill>
              <a:effectLst>
                <a:outerShdw blurRad="38100" dist="38100" dir="2700000" algn="tl">
                  <a:srgbClr val="000000">
                    <a:alpha val="43137"/>
                  </a:srgbClr>
                </a:outerShdw>
              </a:effectLst>
            </a:endParaRPr>
          </a:p>
        </p:txBody>
      </p:sp>
      <p:sp>
        <p:nvSpPr>
          <p:cNvPr id="8" name="TextBox 7"/>
          <p:cNvSpPr txBox="1"/>
          <p:nvPr/>
        </p:nvSpPr>
        <p:spPr>
          <a:xfrm>
            <a:off x="5504454" y="-4919"/>
            <a:ext cx="3631754" cy="2862322"/>
          </a:xfrm>
          <a:prstGeom prst="rect">
            <a:avLst/>
          </a:prstGeom>
          <a:noFill/>
        </p:spPr>
        <p:txBody>
          <a:bodyPr wrap="square">
            <a:spAutoFit/>
          </a:bodyPr>
          <a:lstStyle/>
          <a:p>
            <a:pPr algn="ctr">
              <a:defRPr/>
            </a:pPr>
            <a:r>
              <a:rPr lang="ar-JO" sz="6000" b="1" dirty="0">
                <a:solidFill>
                  <a:srgbClr val="FFFFFF"/>
                </a:solidFill>
                <a:effectLst>
                  <a:outerShdw blurRad="38100" dist="38100" dir="2700000" algn="tl">
                    <a:srgbClr val="000000">
                      <a:alpha val="43137"/>
                    </a:srgbClr>
                  </a:outerShdw>
                </a:effectLst>
              </a:rPr>
              <a:t>الكتاب المقدس</a:t>
            </a:r>
          </a:p>
          <a:p>
            <a:pPr algn="ctr">
              <a:defRPr/>
            </a:pPr>
            <a:r>
              <a:rPr lang="ar-JO" sz="6000" b="1" dirty="0">
                <a:solidFill>
                  <a:srgbClr val="FFFFFF"/>
                </a:solidFill>
                <a:effectLst>
                  <a:outerShdw blurRad="38100" dist="38100" dir="2700000" algn="tl">
                    <a:srgbClr val="000000">
                      <a:alpha val="43137"/>
                    </a:srgbClr>
                  </a:outerShdw>
                </a:effectLst>
              </a:rPr>
              <a:t>أم العلم</a:t>
            </a:r>
          </a:p>
        </p:txBody>
      </p:sp>
      <p:sp>
        <p:nvSpPr>
          <p:cNvPr id="9" name="TextBox 8"/>
          <p:cNvSpPr txBox="1"/>
          <p:nvPr/>
        </p:nvSpPr>
        <p:spPr>
          <a:xfrm>
            <a:off x="0" y="3356992"/>
            <a:ext cx="5063439" cy="1938992"/>
          </a:xfrm>
          <a:prstGeom prst="rect">
            <a:avLst/>
          </a:prstGeom>
          <a:noFill/>
        </p:spPr>
        <p:txBody>
          <a:bodyPr wrap="square">
            <a:spAutoFit/>
          </a:bodyPr>
          <a:lstStyle/>
          <a:p>
            <a:pPr algn="ctr">
              <a:defRPr/>
            </a:pPr>
            <a:r>
              <a:rPr lang="ar-JO" sz="6000" b="1" dirty="0">
                <a:solidFill>
                  <a:srgbClr val="FFFF00"/>
                </a:solidFill>
                <a:effectLst>
                  <a:outerShdw blurRad="38100" dist="38100" dir="2700000" algn="tl">
                    <a:srgbClr val="000000">
                      <a:alpha val="43137"/>
                    </a:srgbClr>
                  </a:outerShdw>
                </a:effectLst>
              </a:rPr>
              <a:t>من هو مرجعك الأخير ؟</a:t>
            </a:r>
            <a:endParaRPr lang="en-US" sz="6000" b="1" dirty="0">
              <a:solidFill>
                <a:srgbClr val="FFFFFF"/>
              </a:solidFill>
              <a:effectLst>
                <a:outerShdw blurRad="38100" dist="38100" dir="2700000" algn="tl">
                  <a:srgbClr val="000000">
                    <a:alpha val="43137"/>
                  </a:srgbClr>
                </a:outerShdw>
              </a:effectLst>
            </a:endParaRPr>
          </a:p>
        </p:txBody>
      </p:sp>
      <p:sp>
        <p:nvSpPr>
          <p:cNvPr id="10" name="TextBox 9"/>
          <p:cNvSpPr txBox="1"/>
          <p:nvPr/>
        </p:nvSpPr>
        <p:spPr>
          <a:xfrm>
            <a:off x="5512246" y="3356992"/>
            <a:ext cx="3631754" cy="2862322"/>
          </a:xfrm>
          <a:prstGeom prst="rect">
            <a:avLst/>
          </a:prstGeom>
          <a:noFill/>
        </p:spPr>
        <p:txBody>
          <a:bodyPr wrap="square">
            <a:spAutoFit/>
          </a:bodyPr>
          <a:lstStyle/>
          <a:p>
            <a:pPr algn="ctr">
              <a:defRPr/>
            </a:pPr>
            <a:r>
              <a:rPr lang="ar-JO" sz="6000" b="1" dirty="0">
                <a:solidFill>
                  <a:srgbClr val="FFFFFF"/>
                </a:solidFill>
                <a:effectLst>
                  <a:outerShdw blurRad="38100" dist="38100" dir="2700000" algn="tl">
                    <a:srgbClr val="000000">
                      <a:alpha val="43137"/>
                    </a:srgbClr>
                  </a:outerShdw>
                </a:effectLst>
              </a:rPr>
              <a:t>الله</a:t>
            </a:r>
          </a:p>
          <a:p>
            <a:pPr algn="ctr">
              <a:defRPr/>
            </a:pPr>
            <a:r>
              <a:rPr lang="ar-JO" sz="6000" b="1" dirty="0">
                <a:solidFill>
                  <a:srgbClr val="FFFFFF"/>
                </a:solidFill>
                <a:effectLst>
                  <a:outerShdw blurRad="38100" dist="38100" dir="2700000" algn="tl">
                    <a:srgbClr val="000000">
                      <a:alpha val="43137"/>
                    </a:srgbClr>
                  </a:outerShdw>
                </a:effectLst>
              </a:rPr>
              <a:t>أم</a:t>
            </a:r>
          </a:p>
          <a:p>
            <a:pPr algn="ctr">
              <a:defRPr/>
            </a:pPr>
            <a:r>
              <a:rPr lang="ar-JO" sz="6000" b="1" dirty="0">
                <a:solidFill>
                  <a:srgbClr val="FFFFFF"/>
                </a:solidFill>
                <a:effectLst>
                  <a:outerShdw blurRad="38100" dist="38100" dir="2700000" algn="tl">
                    <a:srgbClr val="000000">
                      <a:alpha val="43137"/>
                    </a:srgbClr>
                  </a:outerShdw>
                </a:effectLst>
              </a:rPr>
              <a:t>البشر</a:t>
            </a:r>
            <a:endParaRPr lang="en-US" sz="6000" b="1" dirty="0">
              <a:solidFill>
                <a:srgbClr val="FFFFFF"/>
              </a:solidFill>
              <a:effectLst>
                <a:outerShdw blurRad="38100" dist="38100" dir="2700000" algn="tl">
                  <a:srgbClr val="000000">
                    <a:alpha val="43137"/>
                  </a:srgbClr>
                </a:outerShdw>
              </a:effectLst>
            </a:endParaRPr>
          </a:p>
        </p:txBody>
      </p:sp>
      <p:sp>
        <p:nvSpPr>
          <p:cNvPr id="4" name="&quot;No&quot; Symbol 3"/>
          <p:cNvSpPr>
            <a:spLocks noChangeAspect="1"/>
          </p:cNvSpPr>
          <p:nvPr/>
        </p:nvSpPr>
        <p:spPr bwMode="auto">
          <a:xfrm>
            <a:off x="395536" y="-22971"/>
            <a:ext cx="1872199" cy="1872208"/>
          </a:xfrm>
          <a:prstGeom prst="noSmoking">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9" presetClass="entr" presetSubtype="0" decel="10000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360"/>
                                          </p:val>
                                        </p:tav>
                                        <p:tav tm="100000">
                                          <p:val>
                                            <p:fltVal val="0"/>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0514" name="Rectangle 2"/>
          <p:cNvSpPr>
            <a:spLocks noGrp="1" noChangeArrowheads="1"/>
          </p:cNvSpPr>
          <p:nvPr>
            <p:ph type="ctrTitle" idx="4294967295"/>
          </p:nvPr>
        </p:nvSpPr>
        <p:spPr>
          <a:xfrm>
            <a:off x="685800" y="2130425"/>
            <a:ext cx="7772400" cy="1470025"/>
          </a:xfrm>
        </p:spPr>
        <p:txBody>
          <a:bodyPr/>
          <a:lstStyle/>
          <a:p>
            <a:pPr eaLnBrk="1" hangingPunct="1">
              <a:defRPr/>
            </a:pPr>
            <a:r>
              <a:rPr lang="en-US"/>
              <a:t>Nailing Genesis 1-11 to church</a:t>
            </a:r>
          </a:p>
        </p:txBody>
      </p:sp>
      <p:pic>
        <p:nvPicPr>
          <p:cNvPr id="382978" name="Picture 3" descr="Generic Guy CHURCH NAIL SLIDE size 1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82979" name="Group 3"/>
          <p:cNvGrpSpPr>
            <a:grpSpLocks/>
          </p:cNvGrpSpPr>
          <p:nvPr/>
        </p:nvGrpSpPr>
        <p:grpSpPr bwMode="auto">
          <a:xfrm>
            <a:off x="4278313" y="5370513"/>
            <a:ext cx="3378200" cy="801687"/>
            <a:chOff x="4278088" y="5381416"/>
            <a:chExt cx="3378550" cy="802164"/>
          </a:xfrm>
        </p:grpSpPr>
        <p:sp>
          <p:nvSpPr>
            <p:cNvPr id="382986" name="Parallelogram 2"/>
            <p:cNvSpPr>
              <a:spLocks noChangeArrowheads="1"/>
            </p:cNvSpPr>
            <p:nvPr/>
          </p:nvSpPr>
          <p:spPr bwMode="auto">
            <a:xfrm rot="20799784" flipH="1">
              <a:off x="4278088" y="5543344"/>
              <a:ext cx="2550561" cy="640236"/>
            </a:xfrm>
            <a:prstGeom prst="parallelogram">
              <a:avLst>
                <a:gd name="adj" fmla="val 24991"/>
              </a:avLst>
            </a:prstGeom>
            <a:solidFill>
              <a:srgbClr val="5396C5"/>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000000"/>
                </a:solidFill>
              </a:endParaRPr>
            </a:p>
          </p:txBody>
        </p:sp>
        <p:sp>
          <p:nvSpPr>
            <p:cNvPr id="382987" name="Parallelogram 9"/>
            <p:cNvSpPr>
              <a:spLocks noChangeArrowheads="1"/>
            </p:cNvSpPr>
            <p:nvPr/>
          </p:nvSpPr>
          <p:spPr bwMode="auto">
            <a:xfrm rot="9948317">
              <a:off x="5106077" y="5381416"/>
              <a:ext cx="2550561" cy="640236"/>
            </a:xfrm>
            <a:prstGeom prst="parallelogram">
              <a:avLst>
                <a:gd name="adj" fmla="val 24991"/>
              </a:avLst>
            </a:prstGeom>
            <a:solidFill>
              <a:srgbClr val="5396C5"/>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000000"/>
                </a:solidFill>
              </a:endParaRPr>
            </a:p>
          </p:txBody>
        </p:sp>
      </p:grpSp>
      <p:sp>
        <p:nvSpPr>
          <p:cNvPr id="12" name="TextBox 11"/>
          <p:cNvSpPr txBox="1"/>
          <p:nvPr/>
        </p:nvSpPr>
        <p:spPr>
          <a:xfrm rot="20842648">
            <a:off x="5141811" y="5361431"/>
            <a:ext cx="1794082" cy="781752"/>
          </a:xfrm>
          <a:prstGeom prst="rect">
            <a:avLst/>
          </a:prstGeom>
          <a:noFill/>
        </p:spPr>
        <p:txBody>
          <a:bodyPr wrap="none">
            <a:spAutoFit/>
          </a:bodyPr>
          <a:lstStyle/>
          <a:p>
            <a:pPr algn="ctr" eaLnBrk="1" hangingPunct="1">
              <a:lnSpc>
                <a:spcPct val="80000"/>
              </a:lnSpc>
              <a:defRPr/>
            </a:pPr>
            <a:r>
              <a:rPr lang="ar-JO" sz="2800" b="1" dirty="0">
                <a:solidFill>
                  <a:srgbClr val="FFFFFF"/>
                </a:solidFill>
                <a:effectLst>
                  <a:outerShdw blurRad="38100" dist="38100" dir="2700000" algn="tl">
                    <a:srgbClr val="000000">
                      <a:alpha val="43137"/>
                    </a:srgbClr>
                  </a:outerShdw>
                </a:effectLst>
              </a:rPr>
              <a:t>آراء البشر</a:t>
            </a:r>
          </a:p>
          <a:p>
            <a:pPr algn="ctr" eaLnBrk="1" hangingPunct="1">
              <a:lnSpc>
                <a:spcPct val="80000"/>
              </a:lnSpc>
              <a:defRPr/>
            </a:pPr>
            <a:r>
              <a:rPr lang="ar-JO" sz="2800" b="1" dirty="0">
                <a:solidFill>
                  <a:srgbClr val="FFFFFF"/>
                </a:solidFill>
                <a:effectLst>
                  <a:outerShdw blurRad="38100" dist="38100" dir="2700000" algn="tl">
                    <a:srgbClr val="000000">
                      <a:alpha val="43137"/>
                    </a:srgbClr>
                  </a:outerShdw>
                </a:effectLst>
              </a:rPr>
              <a:t>ملايين السنين</a:t>
            </a:r>
            <a:endParaRPr lang="en-US" b="1" dirty="0">
              <a:solidFill>
                <a:srgbClr val="000000"/>
              </a:solidFill>
              <a:effectLst>
                <a:outerShdw blurRad="38100" dist="38100" dir="2700000" algn="tl">
                  <a:srgbClr val="000000">
                    <a:alpha val="43137"/>
                  </a:srgbClr>
                </a:outerShdw>
              </a:effectLst>
            </a:endParaRPr>
          </a:p>
        </p:txBody>
      </p:sp>
      <p:sp>
        <p:nvSpPr>
          <p:cNvPr id="5" name="Trapezoid 4"/>
          <p:cNvSpPr/>
          <p:nvPr/>
        </p:nvSpPr>
        <p:spPr bwMode="auto">
          <a:xfrm rot="10473258">
            <a:off x="3106738" y="3311525"/>
            <a:ext cx="762000" cy="420688"/>
          </a:xfrm>
          <a:prstGeom prst="trapezoid">
            <a:avLst/>
          </a:prstGeom>
          <a:solidFill>
            <a:srgbClr val="FFFFFF"/>
          </a:solidFill>
          <a:ln w="9525" cap="flat" cmpd="sng" algn="ctr">
            <a:noFill/>
            <a:prstDash val="solid"/>
            <a:round/>
            <a:headEnd type="none" w="med" len="med"/>
            <a:tailEnd type="none" w="med" len="med"/>
          </a:ln>
          <a:effectLst/>
        </p:spPr>
        <p:txBody>
          <a:bodyPr wrap="none" anchor="ctr"/>
          <a:lstStyle/>
          <a:p>
            <a:pPr algn="ctr" eaLnBrk="1" hangingPunct="1">
              <a:defRPr/>
            </a:pPr>
            <a:endParaRPr lang="en-US" sz="1800">
              <a:solidFill>
                <a:srgbClr val="000000"/>
              </a:solidFill>
            </a:endParaRPr>
          </a:p>
        </p:txBody>
      </p:sp>
      <p:grpSp>
        <p:nvGrpSpPr>
          <p:cNvPr id="382982" name="Group 5"/>
          <p:cNvGrpSpPr>
            <a:grpSpLocks/>
          </p:cNvGrpSpPr>
          <p:nvPr/>
        </p:nvGrpSpPr>
        <p:grpSpPr bwMode="auto">
          <a:xfrm>
            <a:off x="2913063" y="3311525"/>
            <a:ext cx="914400" cy="461963"/>
            <a:chOff x="2912838" y="3311807"/>
            <a:chExt cx="915413" cy="461849"/>
          </a:xfrm>
        </p:grpSpPr>
        <p:sp>
          <p:nvSpPr>
            <p:cNvPr id="14" name="Trapezoid 13"/>
            <p:cNvSpPr/>
            <p:nvPr/>
          </p:nvSpPr>
          <p:spPr bwMode="auto">
            <a:xfrm rot="10473258">
              <a:off x="3066996" y="3311807"/>
              <a:ext cx="761255" cy="420584"/>
            </a:xfrm>
            <a:prstGeom prst="trapezoid">
              <a:avLst/>
            </a:prstGeom>
            <a:solidFill>
              <a:srgbClr val="FFFFFF"/>
            </a:solidFill>
            <a:ln w="9525" cap="flat" cmpd="sng" algn="ctr">
              <a:noFill/>
              <a:prstDash val="solid"/>
              <a:round/>
              <a:headEnd type="none" w="med" len="med"/>
              <a:tailEnd type="none" w="med" len="med"/>
            </a:ln>
            <a:effectLst/>
          </p:spPr>
          <p:txBody>
            <a:bodyPr wrap="none" anchor="ctr"/>
            <a:lstStyle/>
            <a:p>
              <a:pPr algn="ctr" eaLnBrk="1" hangingPunct="1">
                <a:defRPr/>
              </a:pPr>
              <a:endParaRPr lang="en-US" sz="1800">
                <a:solidFill>
                  <a:srgbClr val="000000"/>
                </a:solidFill>
              </a:endParaRPr>
            </a:p>
          </p:txBody>
        </p:sp>
        <p:sp>
          <p:nvSpPr>
            <p:cNvPr id="15" name="Trapezoid 14"/>
            <p:cNvSpPr/>
            <p:nvPr/>
          </p:nvSpPr>
          <p:spPr bwMode="auto">
            <a:xfrm rot="10800000">
              <a:off x="2912838" y="3353072"/>
              <a:ext cx="516509" cy="420584"/>
            </a:xfrm>
            <a:prstGeom prst="trapezoid">
              <a:avLst/>
            </a:prstGeom>
            <a:solidFill>
              <a:srgbClr val="FFFFFF"/>
            </a:solidFill>
            <a:ln w="9525" cap="flat" cmpd="sng" algn="ctr">
              <a:noFill/>
              <a:prstDash val="solid"/>
              <a:round/>
              <a:headEnd type="none" w="med" len="med"/>
              <a:tailEnd type="none" w="med" len="med"/>
            </a:ln>
            <a:effectLst/>
          </p:spPr>
          <p:txBody>
            <a:bodyPr wrap="none" anchor="ctr"/>
            <a:lstStyle/>
            <a:p>
              <a:pPr algn="ctr" eaLnBrk="1" hangingPunct="1">
                <a:defRPr/>
              </a:pPr>
              <a:endParaRPr lang="en-US" sz="1800">
                <a:solidFill>
                  <a:srgbClr val="000000"/>
                </a:solidFill>
              </a:endParaRPr>
            </a:p>
          </p:txBody>
        </p:sp>
      </p:grpSp>
      <p:sp>
        <p:nvSpPr>
          <p:cNvPr id="382983" name="TextBox 2"/>
          <p:cNvSpPr txBox="1">
            <a:spLocks noChangeArrowheads="1"/>
          </p:cNvSpPr>
          <p:nvPr/>
        </p:nvSpPr>
        <p:spPr bwMode="auto">
          <a:xfrm>
            <a:off x="3001143" y="3341688"/>
            <a:ext cx="856477" cy="4370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r>
              <a:rPr lang="ar-JO" sz="1400" b="1" dirty="0">
                <a:solidFill>
                  <a:srgbClr val="000000"/>
                </a:solidFill>
                <a:latin typeface="Times" charset="0"/>
                <a:cs typeface="Times" charset="0"/>
              </a:rPr>
              <a:t>تكوين      </a:t>
            </a:r>
          </a:p>
          <a:p>
            <a:pPr algn="ctr" eaLnBrk="1" hangingPunct="1">
              <a:lnSpc>
                <a:spcPct val="80000"/>
              </a:lnSpc>
            </a:pPr>
            <a:r>
              <a:rPr lang="ar-JO" sz="1400" b="1" dirty="0">
                <a:solidFill>
                  <a:srgbClr val="000000"/>
                </a:solidFill>
                <a:latin typeface="Times" charset="0"/>
                <a:cs typeface="Times" charset="0"/>
              </a:rPr>
              <a:t> 1 - 11</a:t>
            </a:r>
            <a:endParaRPr lang="en-US" sz="1400" b="1" dirty="0">
              <a:solidFill>
                <a:srgbClr val="000000"/>
              </a:solidFill>
              <a:latin typeface="Times" charset="0"/>
              <a:cs typeface="Times" charset="0"/>
            </a:endParaRPr>
          </a:p>
        </p:txBody>
      </p:sp>
    </p:spTree>
    <p:extLst>
      <p:ext uri="{BB962C8B-B14F-4D97-AF65-F5344CB8AC3E}">
        <p14:creationId xmlns:p14="http://schemas.microsoft.com/office/powerpoint/2010/main" val="3438788178"/>
      </p:ext>
    </p:extLst>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p:txBody>
          <a:bodyPr/>
          <a:lstStyle/>
          <a:p>
            <a:pPr indent="0" eaLnBrk="1" hangingPunct="1">
              <a:defRPr/>
            </a:pPr>
            <a:r>
              <a:rPr lang="en-US" dirty="0">
                <a:cs typeface="+mj-cs"/>
              </a:rPr>
              <a:t>Blocks-God</a:t>
            </a:r>
            <a:r>
              <a:rPr lang="uk-UA" dirty="0">
                <a:cs typeface="+mj-cs"/>
              </a:rPr>
              <a:t>'</a:t>
            </a:r>
            <a:r>
              <a:rPr lang="en-US" dirty="0">
                <a:cs typeface="+mj-cs"/>
              </a:rPr>
              <a:t>s Word &amp; Man</a:t>
            </a:r>
            <a:r>
              <a:rPr lang="uk-UA" dirty="0">
                <a:cs typeface="+mj-cs"/>
              </a:rPr>
              <a:t>'</a:t>
            </a:r>
            <a:r>
              <a:rPr lang="en-US" dirty="0">
                <a:cs typeface="+mj-cs"/>
              </a:rPr>
              <a:t>s Opinion 00403</a:t>
            </a:r>
          </a:p>
        </p:txBody>
      </p:sp>
      <p:pic>
        <p:nvPicPr>
          <p:cNvPr id="41574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15748"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defRPr/>
            </a:pPr>
            <a:endParaRPr lang="en-US"/>
          </a:p>
        </p:txBody>
      </p:sp>
      <p:sp>
        <p:nvSpPr>
          <p:cNvPr id="415749" name="AutoShape 5" descr="White marble"/>
          <p:cNvSpPr>
            <a:spLocks noChangeArrowheads="1"/>
          </p:cNvSpPr>
          <p:nvPr/>
        </p:nvSpPr>
        <p:spPr bwMode="auto">
          <a:xfrm>
            <a:off x="684213" y="4724400"/>
            <a:ext cx="3430587" cy="1676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4000" b="1" dirty="0">
                <a:effectLst>
                  <a:outerShdw blurRad="38100" dist="38100" dir="2700000" algn="tl">
                    <a:srgbClr val="DDDDDD"/>
                  </a:outerShdw>
                </a:effectLst>
                <a:latin typeface="Arial Black" charset="0"/>
              </a:rPr>
              <a:t>الخلق</a:t>
            </a:r>
            <a:endParaRPr lang="en-US" sz="4000" b="1" dirty="0">
              <a:effectLst>
                <a:outerShdw blurRad="38100" dist="38100" dir="2700000" algn="tl">
                  <a:srgbClr val="DDDDDD"/>
                </a:outerShdw>
              </a:effectLst>
              <a:latin typeface="Arial Black" charset="0"/>
            </a:endParaRPr>
          </a:p>
          <a:p>
            <a:pPr algn="ctr">
              <a:defRPr/>
            </a:pPr>
            <a:r>
              <a:rPr lang="ar-JO" sz="2800" b="1" dirty="0">
                <a:effectLst>
                  <a:outerShdw blurRad="38100" dist="38100" dir="2700000" algn="tl">
                    <a:srgbClr val="DDDDDD"/>
                  </a:outerShdw>
                </a:effectLst>
                <a:latin typeface="Arial Black" charset="0"/>
              </a:rPr>
              <a:t>كلمة</a:t>
            </a:r>
          </a:p>
          <a:p>
            <a:pPr algn="ctr">
              <a:defRPr/>
            </a:pPr>
            <a:r>
              <a:rPr lang="ar-JO" sz="2800" b="1" dirty="0">
                <a:effectLst>
                  <a:outerShdw blurRad="38100" dist="38100" dir="2700000" algn="tl">
                    <a:srgbClr val="DDDDDD"/>
                  </a:outerShdw>
                </a:effectLst>
                <a:latin typeface="Arial Black" charset="0"/>
              </a:rPr>
              <a:t>الله</a:t>
            </a:r>
            <a:endParaRPr lang="en-US" b="1" dirty="0"/>
          </a:p>
        </p:txBody>
      </p:sp>
      <p:sp>
        <p:nvSpPr>
          <p:cNvPr id="415750" name="AutoShape 6" descr="White marble"/>
          <p:cNvSpPr>
            <a:spLocks noChangeArrowheads="1"/>
          </p:cNvSpPr>
          <p:nvPr/>
        </p:nvSpPr>
        <p:spPr bwMode="auto">
          <a:xfrm>
            <a:off x="684213" y="3733800"/>
            <a:ext cx="3430587"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القوانين</a:t>
            </a:r>
            <a:endParaRPr lang="en-US" sz="2000" b="1" dirty="0">
              <a:latin typeface="Arial Narrow Bold" charset="0"/>
            </a:endParaRPr>
          </a:p>
        </p:txBody>
      </p:sp>
      <p:sp>
        <p:nvSpPr>
          <p:cNvPr id="415751" name="AutoShape 7" descr="White marble"/>
          <p:cNvSpPr>
            <a:spLocks noChangeArrowheads="1"/>
          </p:cNvSpPr>
          <p:nvPr/>
        </p:nvSpPr>
        <p:spPr bwMode="auto">
          <a:xfrm>
            <a:off x="684213" y="2743200"/>
            <a:ext cx="3430587"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الزواج</a:t>
            </a:r>
          </a:p>
        </p:txBody>
      </p:sp>
      <p:sp>
        <p:nvSpPr>
          <p:cNvPr id="415752" name="AutoShape 8" descr="White marble"/>
          <p:cNvSpPr>
            <a:spLocks noChangeArrowheads="1"/>
          </p:cNvSpPr>
          <p:nvPr/>
        </p:nvSpPr>
        <p:spPr bwMode="auto">
          <a:xfrm>
            <a:off x="684213" y="1752600"/>
            <a:ext cx="3430587"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المعايير</a:t>
            </a:r>
            <a:endParaRPr lang="en-US" sz="2000" b="1" dirty="0">
              <a:latin typeface="Arial Narrow Bold" charset="0"/>
            </a:endParaRPr>
          </a:p>
        </p:txBody>
      </p:sp>
      <p:sp>
        <p:nvSpPr>
          <p:cNvPr id="415753" name="AutoShape 9" descr="White marble"/>
          <p:cNvSpPr>
            <a:spLocks noChangeArrowheads="1"/>
          </p:cNvSpPr>
          <p:nvPr/>
        </p:nvSpPr>
        <p:spPr bwMode="auto">
          <a:xfrm>
            <a:off x="684213" y="457200"/>
            <a:ext cx="3430587" cy="1295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معنى</a:t>
            </a:r>
          </a:p>
          <a:p>
            <a:pPr algn="ctr">
              <a:defRPr/>
            </a:pPr>
            <a:r>
              <a:rPr lang="ar-JO" sz="3600" b="1" dirty="0">
                <a:effectLst>
                  <a:outerShdw blurRad="38100" dist="38100" dir="2700000" algn="tl">
                    <a:srgbClr val="DDDDDD"/>
                  </a:outerShdw>
                </a:effectLst>
                <a:latin typeface="Arial Narrow Bold" charset="0"/>
              </a:rPr>
              <a:t>الحياة</a:t>
            </a:r>
            <a:endParaRPr lang="en-US" sz="2000" b="1" dirty="0">
              <a:latin typeface="Arial Narrow Bold" charset="0"/>
            </a:endParaRPr>
          </a:p>
        </p:txBody>
      </p:sp>
      <p:sp>
        <p:nvSpPr>
          <p:cNvPr id="415754" name="AutoShape 10" descr="White marble"/>
          <p:cNvSpPr>
            <a:spLocks noChangeArrowheads="1"/>
          </p:cNvSpPr>
          <p:nvPr/>
        </p:nvSpPr>
        <p:spPr bwMode="auto">
          <a:xfrm>
            <a:off x="4932363" y="4724400"/>
            <a:ext cx="3600450" cy="1676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Black" charset="0"/>
              </a:rPr>
              <a:t>التطور</a:t>
            </a:r>
            <a:endParaRPr lang="en-US" sz="4000" b="1" dirty="0">
              <a:effectLst>
                <a:outerShdw blurRad="38100" dist="38100" dir="2700000" algn="tl">
                  <a:srgbClr val="DDDDDD"/>
                </a:outerShdw>
              </a:effectLst>
              <a:latin typeface="Arial Black" charset="0"/>
            </a:endParaRPr>
          </a:p>
          <a:p>
            <a:pPr algn="ctr">
              <a:defRPr/>
            </a:pPr>
            <a:r>
              <a:rPr lang="ar-JO" sz="2800" b="1" dirty="0">
                <a:effectLst>
                  <a:outerShdw blurRad="38100" dist="38100" dir="2700000" algn="tl">
                    <a:srgbClr val="DDDDDD"/>
                  </a:outerShdw>
                </a:effectLst>
                <a:latin typeface="Arial Black" charset="0"/>
              </a:rPr>
              <a:t>رأي</a:t>
            </a:r>
          </a:p>
          <a:p>
            <a:pPr algn="ctr">
              <a:defRPr/>
            </a:pPr>
            <a:r>
              <a:rPr lang="ar-JO" sz="2800" b="1" dirty="0">
                <a:effectLst>
                  <a:outerShdw blurRad="38100" dist="38100" dir="2700000" algn="tl">
                    <a:srgbClr val="DDDDDD"/>
                  </a:outerShdw>
                </a:effectLst>
                <a:latin typeface="Arial Black" charset="0"/>
              </a:rPr>
              <a:t>البشر</a:t>
            </a:r>
            <a:endParaRPr lang="en-US" b="1" dirty="0"/>
          </a:p>
        </p:txBody>
      </p:sp>
      <p:sp>
        <p:nvSpPr>
          <p:cNvPr id="415755" name="AutoShape 11" descr="White marble"/>
          <p:cNvSpPr>
            <a:spLocks noChangeArrowheads="1"/>
          </p:cNvSpPr>
          <p:nvPr/>
        </p:nvSpPr>
        <p:spPr bwMode="auto">
          <a:xfrm>
            <a:off x="4932363" y="3733800"/>
            <a:ext cx="360045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غياب القانون</a:t>
            </a:r>
            <a:endParaRPr lang="en-US" sz="2000" b="1" dirty="0">
              <a:latin typeface="Arial Narrow Bold" charset="0"/>
            </a:endParaRPr>
          </a:p>
        </p:txBody>
      </p:sp>
      <p:sp>
        <p:nvSpPr>
          <p:cNvPr id="415756" name="AutoShape 12" descr="White marble"/>
          <p:cNvSpPr>
            <a:spLocks noChangeArrowheads="1"/>
          </p:cNvSpPr>
          <p:nvPr/>
        </p:nvSpPr>
        <p:spPr bwMode="auto">
          <a:xfrm>
            <a:off x="4932363" y="2743200"/>
            <a:ext cx="360045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200" b="1" dirty="0">
                <a:effectLst>
                  <a:outerShdw blurRad="38100" dist="38100" dir="2700000" algn="tl">
                    <a:srgbClr val="DDDDDD"/>
                  </a:outerShdw>
                </a:effectLst>
                <a:latin typeface="Arial Narrow Bold" charset="0"/>
              </a:rPr>
              <a:t>الشذوذ الجنسي</a:t>
            </a:r>
            <a:endParaRPr lang="en-US" sz="2000" b="1" dirty="0">
              <a:latin typeface="Arial Narrow Bold" charset="0"/>
            </a:endParaRPr>
          </a:p>
        </p:txBody>
      </p:sp>
      <p:sp>
        <p:nvSpPr>
          <p:cNvPr id="415757" name="AutoShape 13" descr="White marble"/>
          <p:cNvSpPr>
            <a:spLocks noChangeArrowheads="1"/>
          </p:cNvSpPr>
          <p:nvPr/>
        </p:nvSpPr>
        <p:spPr bwMode="auto">
          <a:xfrm>
            <a:off x="4932363" y="1752600"/>
            <a:ext cx="360045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المواد الإباحية</a:t>
            </a:r>
            <a:endParaRPr lang="en-US" sz="2000" b="1" dirty="0">
              <a:latin typeface="Arial Narrow Bold" charset="0"/>
            </a:endParaRPr>
          </a:p>
        </p:txBody>
      </p:sp>
      <p:sp>
        <p:nvSpPr>
          <p:cNvPr id="415758" name="AutoShape 14" descr="White marble"/>
          <p:cNvSpPr>
            <a:spLocks noChangeArrowheads="1"/>
          </p:cNvSpPr>
          <p:nvPr/>
        </p:nvSpPr>
        <p:spPr bwMode="auto">
          <a:xfrm>
            <a:off x="4932363" y="457200"/>
            <a:ext cx="3600450" cy="1295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ar-JO" sz="3600" b="1" dirty="0">
                <a:effectLst>
                  <a:outerShdw blurRad="38100" dist="38100" dir="2700000" algn="tl">
                    <a:srgbClr val="DDDDDD"/>
                  </a:outerShdw>
                </a:effectLst>
                <a:latin typeface="Arial Narrow Bold" charset="0"/>
              </a:rPr>
              <a:t>الإجهاض</a:t>
            </a:r>
            <a:endParaRPr lang="en-US" sz="2000" b="1" dirty="0">
              <a:latin typeface="Arial Narrow Bold"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1574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415750"/>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15751"/>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415752"/>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41575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15754"/>
                                        </p:tgtEl>
                                        <p:attrNameLst>
                                          <p:attrName>style.visibility</p:attrName>
                                        </p:attrNameLst>
                                      </p:cBhvr>
                                      <p:to>
                                        <p:strVal val="visible"/>
                                      </p:to>
                                    </p:set>
                                  </p:childTnLst>
                                </p:cTn>
                              </p:par>
                            </p:childTnLst>
                          </p:cTn>
                        </p:par>
                        <p:par>
                          <p:cTn id="23" fill="hold" nodeType="afterGroup">
                            <p:stCondLst>
                              <p:cond delay="500"/>
                            </p:stCondLst>
                            <p:childTnLst>
                              <p:par>
                                <p:cTn id="24" presetID="1" presetClass="entr" presetSubtype="0" fill="hold" grpId="0" nodeType="afterEffect">
                                  <p:stCondLst>
                                    <p:cond delay="0"/>
                                  </p:stCondLst>
                                  <p:childTnLst>
                                    <p:set>
                                      <p:cBhvr>
                                        <p:cTn id="25" dur="1" fill="hold">
                                          <p:stCondLst>
                                            <p:cond delay="499"/>
                                          </p:stCondLst>
                                        </p:cTn>
                                        <p:tgtEl>
                                          <p:spTgt spid="415755"/>
                                        </p:tgtEl>
                                        <p:attrNameLst>
                                          <p:attrName>style.visibility</p:attrName>
                                        </p:attrNameLst>
                                      </p:cBhvr>
                                      <p:to>
                                        <p:strVal val="visible"/>
                                      </p:to>
                                    </p:set>
                                  </p:childTnLst>
                                </p:cTn>
                              </p:par>
                            </p:childTnLst>
                          </p:cTn>
                        </p:par>
                        <p:par>
                          <p:cTn id="26" fill="hold" nodeType="afterGroup">
                            <p:stCondLst>
                              <p:cond delay="1000"/>
                            </p:stCondLst>
                            <p:childTnLst>
                              <p:par>
                                <p:cTn id="27" presetID="1" presetClass="entr" presetSubtype="0" fill="hold" grpId="0" nodeType="afterEffect">
                                  <p:stCondLst>
                                    <p:cond delay="0"/>
                                  </p:stCondLst>
                                  <p:childTnLst>
                                    <p:set>
                                      <p:cBhvr>
                                        <p:cTn id="28" dur="1" fill="hold">
                                          <p:stCondLst>
                                            <p:cond delay="499"/>
                                          </p:stCondLst>
                                        </p:cTn>
                                        <p:tgtEl>
                                          <p:spTgt spid="415756"/>
                                        </p:tgtEl>
                                        <p:attrNameLst>
                                          <p:attrName>style.visibility</p:attrName>
                                        </p:attrNameLst>
                                      </p:cBhvr>
                                      <p:to>
                                        <p:strVal val="visible"/>
                                      </p:to>
                                    </p:set>
                                  </p:childTnLst>
                                </p:cTn>
                              </p:par>
                            </p:childTnLst>
                          </p:cTn>
                        </p:par>
                        <p:par>
                          <p:cTn id="29" fill="hold" nodeType="afterGroup">
                            <p:stCondLst>
                              <p:cond delay="1500"/>
                            </p:stCondLst>
                            <p:childTnLst>
                              <p:par>
                                <p:cTn id="30" presetID="1" presetClass="entr" presetSubtype="0" fill="hold" grpId="0" nodeType="afterEffect">
                                  <p:stCondLst>
                                    <p:cond delay="0"/>
                                  </p:stCondLst>
                                  <p:childTnLst>
                                    <p:set>
                                      <p:cBhvr>
                                        <p:cTn id="31" dur="1" fill="hold">
                                          <p:stCondLst>
                                            <p:cond delay="499"/>
                                          </p:stCondLst>
                                        </p:cTn>
                                        <p:tgtEl>
                                          <p:spTgt spid="415757"/>
                                        </p:tgtEl>
                                        <p:attrNameLst>
                                          <p:attrName>style.visibility</p:attrName>
                                        </p:attrNameLst>
                                      </p:cBhvr>
                                      <p:to>
                                        <p:strVal val="visible"/>
                                      </p:to>
                                    </p:set>
                                  </p:childTnLst>
                                </p:cTn>
                              </p:par>
                            </p:childTnLst>
                          </p:cTn>
                        </p:par>
                        <p:par>
                          <p:cTn id="32" fill="hold" nodeType="afterGroup">
                            <p:stCondLst>
                              <p:cond delay="2000"/>
                            </p:stCondLst>
                            <p:childTnLst>
                              <p:par>
                                <p:cTn id="33" presetID="1" presetClass="entr" presetSubtype="0" fill="hold" grpId="0" nodeType="afterEffect">
                                  <p:stCondLst>
                                    <p:cond delay="0"/>
                                  </p:stCondLst>
                                  <p:childTnLst>
                                    <p:set>
                                      <p:cBhvr>
                                        <p:cTn id="34" dur="1" fill="hold">
                                          <p:stCondLst>
                                            <p:cond delay="499"/>
                                          </p:stCondLst>
                                        </p:cTn>
                                        <p:tgtEl>
                                          <p:spTgt spid="4157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49" grpId="0" animBg="1" autoUpdateAnimBg="0"/>
      <p:bldP spid="415750" grpId="0" animBg="1" autoUpdateAnimBg="0"/>
      <p:bldP spid="415751" grpId="0" animBg="1" autoUpdateAnimBg="0"/>
      <p:bldP spid="415752" grpId="0" animBg="1" autoUpdateAnimBg="0"/>
      <p:bldP spid="415753" grpId="0" animBg="1" autoUpdateAnimBg="0"/>
      <p:bldP spid="415754" grpId="0" animBg="1" autoUpdateAnimBg="0"/>
      <p:bldP spid="415755" grpId="0" animBg="1" autoUpdateAnimBg="0"/>
      <p:bldP spid="415756" grpId="0" animBg="1" autoUpdateAnimBg="0"/>
      <p:bldP spid="415757" grpId="0" animBg="1" autoUpdateAnimBg="0"/>
      <p:bldP spid="415758" grpId="0" animBg="1"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p:txBody>
          <a:bodyPr/>
          <a:lstStyle/>
          <a:p>
            <a:pPr indent="0" eaLnBrk="1" hangingPunct="1">
              <a:defRPr/>
            </a:pPr>
            <a:r>
              <a:rPr lang="en-US">
                <a:cs typeface="+mj-cs"/>
              </a:rPr>
              <a:t>Reinterpretations 00363</a:t>
            </a:r>
          </a:p>
        </p:txBody>
      </p:sp>
      <p:pic>
        <p:nvPicPr>
          <p:cNvPr id="38912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3"/>
          <p:cNvSpPr/>
          <p:nvPr/>
        </p:nvSpPr>
        <p:spPr bwMode="auto">
          <a:xfrm>
            <a:off x="6357950" y="1785926"/>
            <a:ext cx="1714512" cy="571504"/>
          </a:xfrm>
          <a:prstGeom prst="rect">
            <a:avLst/>
          </a:prstGeom>
          <a:solidFill>
            <a:schemeClr val="tx2"/>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1"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ar-JO" sz="3200" b="1" dirty="0">
                <a:solidFill>
                  <a:srgbClr val="FFFFFF"/>
                </a:solidFill>
              </a:rPr>
              <a:t>اليوم حقبة</a:t>
            </a:r>
            <a:endParaRPr kumimoji="0" lang="ar-JO" sz="3200" b="1" i="0" u="none" strike="noStrike" cap="none" normalizeH="0" baseline="0" dirty="0">
              <a:ln>
                <a:noFill/>
              </a:ln>
              <a:solidFill>
                <a:srgbClr val="FFFFFF"/>
              </a:solidFill>
              <a:effectLst/>
              <a:latin typeface="Arial" charset="0"/>
              <a:ea typeface="ＭＳ Ｐゴシック" charset="0"/>
              <a:cs typeface="ＭＳ Ｐゴシック" charset="0"/>
            </a:endParaRPr>
          </a:p>
        </p:txBody>
      </p:sp>
      <p:sp>
        <p:nvSpPr>
          <p:cNvPr id="6" name="Rectangle 5"/>
          <p:cNvSpPr/>
          <p:nvPr/>
        </p:nvSpPr>
        <p:spPr bwMode="auto">
          <a:xfrm>
            <a:off x="714348" y="1785926"/>
            <a:ext cx="2214578" cy="642942"/>
          </a:xfrm>
          <a:prstGeom prst="rect">
            <a:avLst/>
          </a:prstGeom>
          <a:solidFill>
            <a:schemeClr val="tx2"/>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1"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ar-JO" sz="3200" b="1" dirty="0">
                <a:solidFill>
                  <a:srgbClr val="FFFFFF"/>
                </a:solidFill>
              </a:rPr>
              <a:t>طوفان محلي</a:t>
            </a:r>
            <a:endParaRPr kumimoji="0" lang="ar-JO" sz="3200" b="1" i="0" u="none" strike="noStrike" cap="none" normalizeH="0" baseline="0" dirty="0">
              <a:ln>
                <a:noFill/>
              </a:ln>
              <a:solidFill>
                <a:srgbClr val="FFFFFF"/>
              </a:solidFill>
              <a:effectLst/>
              <a:latin typeface="Arial" charset="0"/>
              <a:ea typeface="ＭＳ Ｐゴシック" charset="0"/>
              <a:cs typeface="ＭＳ Ｐゴシック" charset="0"/>
            </a:endParaRPr>
          </a:p>
        </p:txBody>
      </p:sp>
      <p:sp>
        <p:nvSpPr>
          <p:cNvPr id="7" name="Rectangle 6"/>
          <p:cNvSpPr/>
          <p:nvPr/>
        </p:nvSpPr>
        <p:spPr bwMode="auto">
          <a:xfrm>
            <a:off x="3786182" y="1357298"/>
            <a:ext cx="1785950" cy="928694"/>
          </a:xfrm>
          <a:prstGeom prst="rect">
            <a:avLst/>
          </a:prstGeom>
          <a:solidFill>
            <a:schemeClr val="tx2"/>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1"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3200" b="1" dirty="0">
                <a:solidFill>
                  <a:srgbClr val="FFFFFF"/>
                </a:solidFill>
              </a:rPr>
              <a:t>التطور الإيماني</a:t>
            </a:r>
            <a:endParaRPr kumimoji="0" lang="ar-JO" sz="3200" b="1" i="0" u="none" strike="noStrike" cap="none" normalizeH="0" baseline="0" dirty="0">
              <a:ln>
                <a:noFill/>
              </a:ln>
              <a:solidFill>
                <a:srgbClr val="FFFFFF"/>
              </a:solidFill>
              <a:effectLst/>
              <a:latin typeface="Arial" charset="0"/>
              <a:ea typeface="ＭＳ Ｐゴシック" charset="0"/>
              <a:cs typeface="ＭＳ Ｐゴシック" charset="0"/>
            </a:endParaRPr>
          </a:p>
        </p:txBody>
      </p:sp>
      <p:sp>
        <p:nvSpPr>
          <p:cNvPr id="8" name="Rectangle 7"/>
          <p:cNvSpPr/>
          <p:nvPr/>
        </p:nvSpPr>
        <p:spPr bwMode="auto">
          <a:xfrm>
            <a:off x="714348" y="5357826"/>
            <a:ext cx="2214578" cy="1071570"/>
          </a:xfrm>
          <a:prstGeom prst="rect">
            <a:avLst/>
          </a:prstGeom>
          <a:solidFill>
            <a:schemeClr val="tx2"/>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1"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3200" b="1" dirty="0">
                <a:solidFill>
                  <a:srgbClr val="FFFFFF"/>
                </a:solidFill>
              </a:rPr>
              <a:t>الخلق </a:t>
            </a:r>
          </a:p>
          <a:p>
            <a:pPr marL="0" marR="0" indent="0" algn="ctr" defTabSz="914400" rtl="0" eaLnBrk="0" fontAlgn="base" latinLnBrk="0" hangingPunct="0">
              <a:lnSpc>
                <a:spcPct val="100000"/>
              </a:lnSpc>
              <a:spcBef>
                <a:spcPct val="0"/>
              </a:spcBef>
              <a:spcAft>
                <a:spcPct val="0"/>
              </a:spcAft>
              <a:buClrTx/>
              <a:buSzTx/>
              <a:buFontTx/>
              <a:buNone/>
              <a:tabLst/>
            </a:pPr>
            <a:r>
              <a:rPr lang="ar-JO" sz="3200" b="1" dirty="0">
                <a:solidFill>
                  <a:srgbClr val="FFFFFF"/>
                </a:solidFill>
              </a:rPr>
              <a:t>المتتابع</a:t>
            </a:r>
            <a:endParaRPr kumimoji="0" lang="ar-JO" sz="3200" b="1" i="0" u="none" strike="noStrike" cap="none" normalizeH="0" baseline="0" dirty="0">
              <a:ln>
                <a:noFill/>
              </a:ln>
              <a:solidFill>
                <a:srgbClr val="FFFFFF"/>
              </a:solidFill>
              <a:effectLst/>
              <a:latin typeface="Arial" charset="0"/>
              <a:ea typeface="ＭＳ Ｐゴシック" charset="0"/>
              <a:cs typeface="ＭＳ Ｐゴシック" charset="0"/>
            </a:endParaRPr>
          </a:p>
        </p:txBody>
      </p:sp>
      <p:sp>
        <p:nvSpPr>
          <p:cNvPr id="9" name="Rectangle 8"/>
          <p:cNvSpPr/>
          <p:nvPr/>
        </p:nvSpPr>
        <p:spPr bwMode="auto">
          <a:xfrm>
            <a:off x="3643306" y="5500702"/>
            <a:ext cx="1500198" cy="1071570"/>
          </a:xfrm>
          <a:prstGeom prst="rect">
            <a:avLst/>
          </a:prstGeom>
          <a:solidFill>
            <a:schemeClr val="tx2"/>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1"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3200" b="1" dirty="0">
                <a:solidFill>
                  <a:srgbClr val="FFFFFF"/>
                </a:solidFill>
              </a:rPr>
              <a:t>نظرية الفجوة</a:t>
            </a:r>
            <a:endParaRPr kumimoji="0" lang="ar-JO" sz="3200" b="1" i="0" u="none" strike="noStrike" cap="none" normalizeH="0" baseline="0" dirty="0">
              <a:ln>
                <a:noFill/>
              </a:ln>
              <a:solidFill>
                <a:srgbClr val="FFFFFF"/>
              </a:solidFill>
              <a:effectLst/>
              <a:latin typeface="Arial" charset="0"/>
              <a:ea typeface="ＭＳ Ｐゴシック" charset="0"/>
              <a:cs typeface="ＭＳ Ｐゴシック" charset="0"/>
            </a:endParaRPr>
          </a:p>
        </p:txBody>
      </p:sp>
      <p:sp>
        <p:nvSpPr>
          <p:cNvPr id="10" name="Rectangle 9"/>
          <p:cNvSpPr/>
          <p:nvPr/>
        </p:nvSpPr>
        <p:spPr bwMode="auto">
          <a:xfrm>
            <a:off x="6143636" y="5429264"/>
            <a:ext cx="2143140" cy="928694"/>
          </a:xfrm>
          <a:prstGeom prst="rect">
            <a:avLst/>
          </a:prstGeom>
          <a:solidFill>
            <a:schemeClr val="tx2"/>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1"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3200" b="1" dirty="0">
                <a:solidFill>
                  <a:srgbClr val="FFFFFF"/>
                </a:solidFill>
              </a:rPr>
              <a:t>فرضية </a:t>
            </a:r>
          </a:p>
          <a:p>
            <a:pPr marL="0" marR="0" indent="0" algn="ctr" defTabSz="914400" rtl="0" eaLnBrk="0" fontAlgn="base" latinLnBrk="0" hangingPunct="0">
              <a:lnSpc>
                <a:spcPct val="100000"/>
              </a:lnSpc>
              <a:spcBef>
                <a:spcPct val="0"/>
              </a:spcBef>
              <a:spcAft>
                <a:spcPct val="0"/>
              </a:spcAft>
              <a:buClrTx/>
              <a:buSzTx/>
              <a:buFontTx/>
              <a:buNone/>
              <a:tabLst/>
            </a:pPr>
            <a:r>
              <a:rPr lang="ar-JO" sz="3200" b="1" dirty="0">
                <a:solidFill>
                  <a:srgbClr val="FFFFFF"/>
                </a:solidFill>
              </a:rPr>
              <a:t>الإطار</a:t>
            </a:r>
            <a:endParaRPr kumimoji="0" lang="ar-JO" sz="3200" b="1" i="0" u="none" strike="noStrike" cap="none" normalizeH="0" baseline="0" dirty="0">
              <a:ln>
                <a:noFill/>
              </a:ln>
              <a:solidFill>
                <a:srgbClr val="FFFFFF"/>
              </a:solidFill>
              <a:effectLst/>
              <a:latin typeface="Arial" charset="0"/>
              <a:ea typeface="ＭＳ Ｐゴシック" charset="0"/>
              <a:cs typeface="ＭＳ Ｐゴシック" charset="0"/>
            </a:endParaRPr>
          </a:p>
        </p:txBody>
      </p:sp>
      <p:sp>
        <p:nvSpPr>
          <p:cNvPr id="11" name="Rectangle 10"/>
          <p:cNvSpPr/>
          <p:nvPr/>
        </p:nvSpPr>
        <p:spPr bwMode="auto">
          <a:xfrm>
            <a:off x="1785918" y="0"/>
            <a:ext cx="5715040" cy="928670"/>
          </a:xfrm>
          <a:prstGeom prst="rect">
            <a:avLst/>
          </a:prstGeom>
          <a:solidFill>
            <a:srgbClr val="FF00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1"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5400" b="1" dirty="0">
                <a:solidFill>
                  <a:srgbClr val="FFFF00"/>
                </a:solidFill>
              </a:rPr>
              <a:t>إعادة التفاسير</a:t>
            </a:r>
            <a:endParaRPr kumimoji="0" lang="ar-JO" sz="5400" b="1" i="0" u="none" strike="noStrike" cap="none" normalizeH="0" baseline="0" dirty="0">
              <a:ln>
                <a:noFill/>
              </a:ln>
              <a:solidFill>
                <a:srgbClr val="FFFF00"/>
              </a:solidFill>
              <a:effectLst/>
              <a:latin typeface="Arial" charset="0"/>
              <a:ea typeface="ＭＳ Ｐゴシック" charset="0"/>
              <a:cs typeface="ＭＳ Ｐゴシック" charset="0"/>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2920" name="Rectangle 8"/>
          <p:cNvSpPr>
            <a:spLocks noGrp="1" noRot="1" noChangeArrowheads="1"/>
          </p:cNvSpPr>
          <p:nvPr>
            <p:ph type="title" idx="4294967295"/>
          </p:nvPr>
        </p:nvSpPr>
        <p:spPr>
          <a:xfrm>
            <a:off x="7162800" y="0"/>
            <a:ext cx="1905000" cy="533400"/>
          </a:xfrm>
        </p:spPr>
        <p:txBody>
          <a:bodyPr/>
          <a:lstStyle/>
          <a:p>
            <a:pPr algn="r" eaLnBrk="1" hangingPunct="1">
              <a:defRPr/>
            </a:pPr>
            <a:r>
              <a:rPr lang="en-US" sz="3600">
                <a:latin typeface="Arial" charset="0"/>
                <a:ea typeface="ＭＳ Ｐゴシック" charset="0"/>
                <a:cs typeface="Arial" charset="0"/>
              </a:rPr>
              <a:t>Day 3</a:t>
            </a:r>
          </a:p>
        </p:txBody>
      </p:sp>
      <p:pic>
        <p:nvPicPr>
          <p:cNvPr id="202754" name="Picture 7" descr="npo0000d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738" y="-76200"/>
            <a:ext cx="9202738"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42915" name="Text Box 3"/>
          <p:cNvSpPr txBox="1">
            <a:spLocks noChangeArrowheads="1"/>
          </p:cNvSpPr>
          <p:nvPr/>
        </p:nvSpPr>
        <p:spPr bwMode="auto">
          <a:xfrm>
            <a:off x="1524000" y="288925"/>
            <a:ext cx="5562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خليقة الله ... اليوم الثالث</a:t>
            </a:r>
            <a:endParaRPr lang="en-US" sz="3600" b="1" dirty="0">
              <a:solidFill>
                <a:srgbClr val="FFFFFF"/>
              </a:solidFill>
              <a:effectLst>
                <a:outerShdw blurRad="38100" dist="38100" dir="2700000" algn="tl">
                  <a:srgbClr val="000000"/>
                </a:outerShdw>
              </a:effectLst>
              <a:cs typeface="Arial" charset="0"/>
            </a:endParaRPr>
          </a:p>
        </p:txBody>
      </p:sp>
      <p:sp>
        <p:nvSpPr>
          <p:cNvPr id="2342916" name="Text Box 4"/>
          <p:cNvSpPr txBox="1">
            <a:spLocks noChangeArrowheads="1"/>
          </p:cNvSpPr>
          <p:nvPr/>
        </p:nvSpPr>
        <p:spPr bwMode="auto">
          <a:xfrm>
            <a:off x="1066800" y="3733800"/>
            <a:ext cx="7010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و قال الله لتجتمع المياه تحت السماء إلى مكان واحد و لتظهر اليابسة و كان كذلك (9)</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414155122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47653"/>
            <a:ext cx="9144000" cy="6096000"/>
          </a:xfrm>
          <a:prstGeom prst="rect">
            <a:avLst/>
          </a:prstGeom>
        </p:spPr>
      </p:pic>
      <p:sp>
        <p:nvSpPr>
          <p:cNvPr id="2" name="Title 1"/>
          <p:cNvSpPr>
            <a:spLocks noGrp="1"/>
          </p:cNvSpPr>
          <p:nvPr>
            <p:ph type="title"/>
          </p:nvPr>
        </p:nvSpPr>
        <p:spPr>
          <a:xfrm>
            <a:off x="0" y="2419017"/>
            <a:ext cx="9049395" cy="2522151"/>
          </a:xfrm>
        </p:spPr>
        <p:txBody>
          <a:bodyPr/>
          <a:lstStyle/>
          <a:p>
            <a:r>
              <a:rPr lang="ar-JO" sz="6600" b="1" dirty="0">
                <a:effectLst>
                  <a:glow rad="177800">
                    <a:schemeClr val="bg2"/>
                  </a:glow>
                </a:effectLst>
              </a:rPr>
              <a:t>يتغير العلم</a:t>
            </a:r>
            <a:br>
              <a:rPr lang="ar-JO" sz="6600" b="1" dirty="0">
                <a:effectLst>
                  <a:glow rad="177800">
                    <a:schemeClr val="bg2"/>
                  </a:glow>
                </a:effectLst>
              </a:rPr>
            </a:br>
            <a:r>
              <a:rPr lang="ar-JO" sz="6600" b="1" dirty="0">
                <a:effectLst>
                  <a:glow rad="177800">
                    <a:schemeClr val="bg2"/>
                  </a:glow>
                </a:effectLst>
              </a:rPr>
              <a:t>باستمرار</a:t>
            </a:r>
            <a:endParaRPr lang="en-US" sz="4800" b="1" dirty="0">
              <a:effectLst>
                <a:glow rad="177800">
                  <a:schemeClr val="bg2"/>
                </a:glow>
              </a:effectLst>
            </a:endParaRPr>
          </a:p>
        </p:txBody>
      </p:sp>
    </p:spTree>
    <p:extLst>
      <p:ext uri="{BB962C8B-B14F-4D97-AF65-F5344CB8AC3E}">
        <p14:creationId xmlns:p14="http://schemas.microsoft.com/office/powerpoint/2010/main" val="104689623"/>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47653"/>
            <a:ext cx="9144000" cy="6096000"/>
          </a:xfrm>
          <a:prstGeom prst="rect">
            <a:avLst/>
          </a:prstGeom>
        </p:spPr>
      </p:pic>
      <p:pic>
        <p:nvPicPr>
          <p:cNvPr id="7" name="Picture 6" descr="Screen Shot 2016-09-30 at 8.36.34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4283968" cy="2717895"/>
          </a:xfrm>
          <a:prstGeom prst="rect">
            <a:avLst/>
          </a:prstGeom>
        </p:spPr>
      </p:pic>
      <p:pic>
        <p:nvPicPr>
          <p:cNvPr id="8" name="Picture 7" descr="Screen Shot 2016-09-30 at 8.37.05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 y="2448787"/>
            <a:ext cx="9144000" cy="4409213"/>
          </a:xfrm>
          <a:prstGeom prst="rect">
            <a:avLst/>
          </a:prstGeom>
        </p:spPr>
      </p:pic>
      <p:sp>
        <p:nvSpPr>
          <p:cNvPr id="2" name="Title 1"/>
          <p:cNvSpPr>
            <a:spLocks noGrp="1"/>
          </p:cNvSpPr>
          <p:nvPr>
            <p:ph type="title"/>
          </p:nvPr>
        </p:nvSpPr>
        <p:spPr>
          <a:xfrm>
            <a:off x="-4" y="2575644"/>
            <a:ext cx="9144000" cy="1744187"/>
          </a:xfrm>
          <a:solidFill>
            <a:schemeClr val="tx2"/>
          </a:solidFill>
        </p:spPr>
        <p:txBody>
          <a:bodyPr wrap="square">
            <a:normAutofit/>
          </a:bodyPr>
          <a:lstStyle/>
          <a:p>
            <a:pPr algn="l"/>
            <a:r>
              <a:rPr lang="ar-JO" sz="5400" b="1" dirty="0">
                <a:solidFill>
                  <a:schemeClr val="bg2"/>
                </a:solidFill>
                <a:effectLst/>
                <a:latin typeface="Times New Roman" panose="02020603050405020304" pitchFamily="18" charset="0"/>
                <a:cs typeface="Times New Roman" panose="02020603050405020304" pitchFamily="18" charset="0"/>
              </a:rPr>
              <a:t>إعادة كتابة قصة خلق الأرض</a:t>
            </a:r>
            <a:endParaRPr lang="en-US" sz="4000" b="1" dirty="0">
              <a:solidFill>
                <a:schemeClr val="bg2"/>
              </a:solidFill>
              <a:effectLst/>
              <a:latin typeface="Times New Roman" panose="020206030504050203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9774F7A2-9114-804E-9847-C3D42E89B462}"/>
              </a:ext>
            </a:extLst>
          </p:cNvPr>
          <p:cNvSpPr txBox="1">
            <a:spLocks/>
          </p:cNvSpPr>
          <p:nvPr/>
        </p:nvSpPr>
        <p:spPr bwMode="auto">
          <a:xfrm>
            <a:off x="94605" y="4214818"/>
            <a:ext cx="9049395" cy="822536"/>
          </a:xfrm>
          <a:prstGeom prst="rect">
            <a:avLst/>
          </a:prstGeom>
          <a:solidFill>
            <a:schemeClr val="tx2"/>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a:r>
              <a:rPr lang="ar-JO" sz="2800" dirty="0">
                <a:solidFill>
                  <a:schemeClr val="bg1"/>
                </a:solidFill>
                <a:effectLst/>
              </a:rPr>
              <a:t>"نحن كمجتمع علمي ابتكرنا أسطورة أصل ليس لها قيمة فكرية أكثر من سفر التكوين."</a:t>
            </a:r>
            <a:endParaRPr lang="en-US" sz="1800" kern="0" dirty="0">
              <a:solidFill>
                <a:schemeClr val="bg1"/>
              </a:solidFill>
              <a:effectLst/>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76194E92-4E26-CB48-99C0-EEC15FA44086}"/>
              </a:ext>
            </a:extLst>
          </p:cNvPr>
          <p:cNvSpPr txBox="1">
            <a:spLocks/>
          </p:cNvSpPr>
          <p:nvPr/>
        </p:nvSpPr>
        <p:spPr bwMode="auto">
          <a:xfrm rot="20918596">
            <a:off x="71290" y="1184207"/>
            <a:ext cx="9049395" cy="1623863"/>
          </a:xfrm>
          <a:prstGeom prst="rect">
            <a:avLst/>
          </a:prstGeom>
          <a:solidFill>
            <a:srgbClr val="C00000"/>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r>
              <a:rPr lang="ar-JO" sz="4800" b="1" kern="0" dirty="0">
                <a:effectLst>
                  <a:glow rad="177800">
                    <a:schemeClr val="bg2"/>
                  </a:glow>
                </a:effectLst>
              </a:rPr>
              <a:t>العلم يتغير باستمرار</a:t>
            </a:r>
            <a:endParaRPr lang="en-US" sz="3600" b="1" kern="0" dirty="0">
              <a:effectLst>
                <a:glow rad="177800">
                  <a:schemeClr val="bg2"/>
                </a:glow>
              </a:effectLst>
            </a:endParaRPr>
          </a:p>
        </p:txBody>
      </p:sp>
    </p:spTree>
    <p:extLst>
      <p:ext uri="{BB962C8B-B14F-4D97-AF65-F5344CB8AC3E}">
        <p14:creationId xmlns:p14="http://schemas.microsoft.com/office/powerpoint/2010/main" val="7102944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47653"/>
            <a:ext cx="9144000" cy="6096000"/>
          </a:xfrm>
          <a:prstGeom prst="rect">
            <a:avLst/>
          </a:prstGeom>
        </p:spPr>
      </p:pic>
      <p:sp>
        <p:nvSpPr>
          <p:cNvPr id="2" name="Title 1"/>
          <p:cNvSpPr>
            <a:spLocks noGrp="1"/>
          </p:cNvSpPr>
          <p:nvPr>
            <p:ph type="title"/>
          </p:nvPr>
        </p:nvSpPr>
        <p:spPr>
          <a:xfrm>
            <a:off x="0" y="2419017"/>
            <a:ext cx="9049395" cy="2522151"/>
          </a:xfrm>
        </p:spPr>
        <p:txBody>
          <a:bodyPr/>
          <a:lstStyle/>
          <a:p>
            <a:r>
              <a:rPr lang="en-US" sz="6600" b="1" dirty="0">
                <a:effectLst>
                  <a:glow rad="177800">
                    <a:schemeClr val="bg2"/>
                  </a:glow>
                </a:effectLst>
              </a:rPr>
              <a:t>Science itself constantly changes</a:t>
            </a:r>
            <a:endParaRPr lang="en-US" sz="4800" b="1" dirty="0">
              <a:effectLst>
                <a:glow rad="177800">
                  <a:schemeClr val="bg2"/>
                </a:glow>
              </a:effectLst>
            </a:endParaRPr>
          </a:p>
        </p:txBody>
      </p:sp>
      <p:pic>
        <p:nvPicPr>
          <p:cNvPr id="7" name="Picture 6" descr="Screen Shot 2016-09-30 at 8.36.34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4283968" cy="2717895"/>
          </a:xfrm>
          <a:prstGeom prst="rect">
            <a:avLst/>
          </a:prstGeom>
        </p:spPr>
      </p:pic>
      <p:pic>
        <p:nvPicPr>
          <p:cNvPr id="4" name="Picture 3" descr="Screen Shot 2016-09-30 at 8.43.44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365421"/>
            <a:ext cx="9144000" cy="6087915"/>
          </a:xfrm>
          <a:prstGeom prst="rect">
            <a:avLst/>
          </a:prstGeom>
        </p:spPr>
      </p:pic>
      <p:sp>
        <p:nvSpPr>
          <p:cNvPr id="6" name="Title 1">
            <a:extLst>
              <a:ext uri="{FF2B5EF4-FFF2-40B4-BE49-F238E27FC236}">
                <a16:creationId xmlns:a16="http://schemas.microsoft.com/office/drawing/2014/main" id="{DC14B8D8-0EEB-6C4C-8F9A-7C478F9FA23F}"/>
              </a:ext>
            </a:extLst>
          </p:cNvPr>
          <p:cNvSpPr txBox="1">
            <a:spLocks/>
          </p:cNvSpPr>
          <p:nvPr/>
        </p:nvSpPr>
        <p:spPr bwMode="auto">
          <a:xfrm>
            <a:off x="0" y="2636912"/>
            <a:ext cx="9144000" cy="1872208"/>
          </a:xfrm>
          <a:prstGeom prst="rect">
            <a:avLst/>
          </a:prstGeom>
          <a:solidFill>
            <a:schemeClr val="tx2"/>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a:r>
              <a:rPr lang="ar-JO" dirty="0">
                <a:solidFill>
                  <a:schemeClr val="bg1"/>
                </a:solidFill>
                <a:effectLst/>
              </a:rPr>
              <a:t>"على الرغم من أننا نسرع ​​في انتقاد أولئك الذين يعملون على أساس الإيمان ، فهذا بالضبط ما فعلناه".</a:t>
            </a:r>
            <a:endParaRPr lang="en-US" sz="3200" b="1" kern="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0998671"/>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a:t>Words &amp; Music: Marc Byrd,</a:t>
            </a:r>
          </a:p>
          <a:p>
            <a:pPr>
              <a:defRPr/>
            </a:pPr>
            <a:r>
              <a:rPr lang="en-US"/>
              <a:t>Steve Hindalong</a:t>
            </a:r>
          </a:p>
        </p:txBody>
      </p:sp>
      <p:pic>
        <p:nvPicPr>
          <p:cNvPr id="274434" name="Picture 2" descr="pps cebarre 9"/>
          <p:cNvPicPr>
            <a:picLocks noChangeAspect="1" noChangeArrowheads="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0" y="0"/>
            <a:ext cx="9144000" cy="765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81827" name="Rectangle 3"/>
          <p:cNvSpPr>
            <a:spLocks noGrp="1" noChangeArrowheads="1"/>
          </p:cNvSpPr>
          <p:nvPr>
            <p:ph type="title"/>
          </p:nvPr>
        </p:nvSpPr>
        <p:spPr>
          <a:xfrm>
            <a:off x="457200" y="274638"/>
            <a:ext cx="8305800" cy="2316162"/>
          </a:xfrm>
          <a:effectLst>
            <a:outerShdw blurRad="63500" dist="35921" dir="2700000" algn="ctr" rotWithShape="0">
              <a:schemeClr val="tx2">
                <a:alpha val="74998"/>
              </a:schemeClr>
            </a:outerShdw>
          </a:effectLst>
        </p:spPr>
        <p:txBody>
          <a:bodyPr/>
          <a:lstStyle/>
          <a:p>
            <a:pPr eaLnBrk="1" hangingPunct="1">
              <a:defRPr/>
            </a:pPr>
            <a:br>
              <a:rPr lang="en-US" sz="5400" b="1" dirty="0">
                <a:solidFill>
                  <a:schemeClr val="bg1"/>
                </a:solidFill>
                <a:cs typeface="+mj-cs"/>
              </a:rPr>
            </a:br>
            <a:r>
              <a:rPr lang="ar-JO" sz="5400" b="1" dirty="0">
                <a:solidFill>
                  <a:schemeClr val="bg1"/>
                </a:solidFill>
                <a:cs typeface="+mj-cs"/>
              </a:rPr>
              <a:t>علينا أن </a:t>
            </a:r>
            <a:r>
              <a:rPr lang="ar-JO" sz="5400" b="1" dirty="0">
                <a:solidFill>
                  <a:srgbClr val="FFFF00"/>
                </a:solidFill>
                <a:cs typeface="+mj-cs"/>
              </a:rPr>
              <a:t>ندافع</a:t>
            </a:r>
            <a:r>
              <a:rPr lang="ar-JO" sz="5400" b="1" dirty="0">
                <a:solidFill>
                  <a:schemeClr val="bg1"/>
                </a:solidFill>
                <a:cs typeface="+mj-cs"/>
              </a:rPr>
              <a:t> ضد من يهاجمون الله كخالق و ملك</a:t>
            </a:r>
            <a:endParaRPr lang="en-US" sz="5400" dirty="0">
              <a:cs typeface="+mj-cs"/>
            </a:endParaRPr>
          </a:p>
        </p:txBody>
      </p:sp>
    </p:spTree>
    <p:extLst>
      <p:ext uri="{BB962C8B-B14F-4D97-AF65-F5344CB8AC3E}">
        <p14:creationId xmlns:p14="http://schemas.microsoft.com/office/powerpoint/2010/main" val="2751154405"/>
      </p:ext>
    </p:extLst>
  </p:cSld>
  <p:clrMapOvr>
    <a:masterClrMapping/>
  </p:clrMapOvr>
  <p:transition spd="med">
    <p:randomBar dir="vert"/>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10" descr="\\.psf\Host\Users\mmurphy\Desktop\000 For Maria to layer for Russia.004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2562" name="Rectangle 3"/>
          <p:cNvSpPr>
            <a:spLocks/>
          </p:cNvSpPr>
          <p:nvPr/>
        </p:nvSpPr>
        <p:spPr bwMode="auto">
          <a:xfrm>
            <a:off x="2001838" y="1031875"/>
            <a:ext cx="833159" cy="761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defTabSz="642938" eaLnBrk="1" hangingPunct="1"/>
            <a:r>
              <a:rPr lang="ar-JO" b="1" dirty="0">
                <a:solidFill>
                  <a:srgbClr val="FFFFFF"/>
                </a:solidFill>
                <a:cs typeface="Arial" charset="0"/>
                <a:sym typeface="Arial" charset="0"/>
              </a:rPr>
              <a:t>النسبية</a:t>
            </a:r>
          </a:p>
          <a:p>
            <a:pPr defTabSz="642938" eaLnBrk="1" hangingPunct="1"/>
            <a:r>
              <a:rPr lang="ar-JO" sz="2200" b="1" dirty="0">
                <a:solidFill>
                  <a:srgbClr val="FFFFFF"/>
                </a:solidFill>
                <a:cs typeface="Arial" charset="0"/>
                <a:sym typeface="Arial" charset="0"/>
              </a:rPr>
              <a:t>الأخلاقية</a:t>
            </a:r>
            <a:endParaRPr lang="en-US" sz="2200" b="1" dirty="0">
              <a:solidFill>
                <a:srgbClr val="FFFFFF"/>
              </a:solidFill>
              <a:cs typeface="Arial" charset="0"/>
              <a:sym typeface="Arial" charset="0"/>
            </a:endParaRPr>
          </a:p>
        </p:txBody>
      </p:sp>
      <p:sp>
        <p:nvSpPr>
          <p:cNvPr id="322563" name="Rectangle 4"/>
          <p:cNvSpPr>
            <a:spLocks/>
          </p:cNvSpPr>
          <p:nvPr/>
        </p:nvSpPr>
        <p:spPr bwMode="auto">
          <a:xfrm>
            <a:off x="1447800" y="434975"/>
            <a:ext cx="1052498" cy="361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26788" tIns="26788" rIns="26788" bIns="26788">
            <a:spAutoFit/>
          </a:bodyPr>
          <a:lstStyle/>
          <a:p>
            <a:pPr algn="ctr" defTabSz="642938" eaLnBrk="1" hangingPunct="1"/>
            <a:r>
              <a:rPr lang="ar-JO" sz="2000" b="1" dirty="0">
                <a:solidFill>
                  <a:srgbClr val="FFFFFF"/>
                </a:solidFill>
                <a:cs typeface="Arial" charset="0"/>
                <a:sym typeface="Arial" charset="0"/>
              </a:rPr>
              <a:t>الإجهاض</a:t>
            </a:r>
            <a:endParaRPr lang="en-US" sz="2000" b="1" dirty="0">
              <a:solidFill>
                <a:srgbClr val="FFFFFF"/>
              </a:solidFill>
              <a:cs typeface="Arial" charset="0"/>
              <a:sym typeface="Arial" charset="0"/>
            </a:endParaRPr>
          </a:p>
        </p:txBody>
      </p:sp>
      <p:sp>
        <p:nvSpPr>
          <p:cNvPr id="322564" name="Rectangle 5"/>
          <p:cNvSpPr>
            <a:spLocks/>
          </p:cNvSpPr>
          <p:nvPr/>
        </p:nvSpPr>
        <p:spPr bwMode="auto">
          <a:xfrm>
            <a:off x="292100" y="134938"/>
            <a:ext cx="993752" cy="5773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26788" tIns="26788" rIns="26788" bIns="26788">
            <a:spAutoFit/>
          </a:bodyPr>
          <a:lstStyle/>
          <a:p>
            <a:pPr algn="ctr" defTabSz="642938" eaLnBrk="1" hangingPunct="1"/>
            <a:r>
              <a:rPr lang="ar-JO" sz="1700" b="1" dirty="0">
                <a:solidFill>
                  <a:srgbClr val="FFFFFF"/>
                </a:solidFill>
                <a:cs typeface="Arial" charset="0"/>
                <a:sym typeface="Arial" charset="0"/>
              </a:rPr>
              <a:t>زواج </a:t>
            </a:r>
          </a:p>
          <a:p>
            <a:pPr algn="ctr" defTabSz="642938" eaLnBrk="1" hangingPunct="1"/>
            <a:r>
              <a:rPr lang="ar-JO" sz="1700" b="1" dirty="0">
                <a:solidFill>
                  <a:srgbClr val="FFFFFF"/>
                </a:solidFill>
                <a:cs typeface="Arial" charset="0"/>
                <a:sym typeface="Arial" charset="0"/>
              </a:rPr>
              <a:t>المثليين</a:t>
            </a:r>
            <a:endParaRPr lang="en-US" sz="2000" b="1" dirty="0">
              <a:solidFill>
                <a:srgbClr val="FFFFFF"/>
              </a:solidFill>
              <a:cs typeface="Arial" charset="0"/>
              <a:sym typeface="Arial" charset="0"/>
            </a:endParaRPr>
          </a:p>
        </p:txBody>
      </p:sp>
      <p:sp>
        <p:nvSpPr>
          <p:cNvPr id="322565" name="Rectangle 6"/>
          <p:cNvSpPr>
            <a:spLocks/>
          </p:cNvSpPr>
          <p:nvPr/>
        </p:nvSpPr>
        <p:spPr bwMode="auto">
          <a:xfrm>
            <a:off x="723900" y="1317625"/>
            <a:ext cx="990580" cy="284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26788" tIns="26788" rIns="26788" bIns="26788">
            <a:spAutoFit/>
          </a:bodyPr>
          <a:lstStyle/>
          <a:p>
            <a:pPr algn="ctr" defTabSz="642938" eaLnBrk="1" hangingPunct="1"/>
            <a:r>
              <a:rPr lang="ar-JO" sz="1500" b="1" dirty="0">
                <a:solidFill>
                  <a:srgbClr val="FFFFFF"/>
                </a:solidFill>
                <a:cs typeface="Arial" charset="0"/>
                <a:sym typeface="Arial" charset="0"/>
              </a:rPr>
              <a:t>القتل الرحيم</a:t>
            </a:r>
            <a:endParaRPr lang="en-US" sz="1500" b="1" dirty="0">
              <a:solidFill>
                <a:srgbClr val="FFFFFF"/>
              </a:solidFill>
              <a:cs typeface="Arial" charset="0"/>
              <a:sym typeface="Arial" charset="0"/>
            </a:endParaRPr>
          </a:p>
        </p:txBody>
      </p:sp>
      <p:sp>
        <p:nvSpPr>
          <p:cNvPr id="6090759" name="Rectangle 9"/>
          <p:cNvSpPr>
            <a:spLocks noGrp="1" noChangeArrowheads="1"/>
          </p:cNvSpPr>
          <p:nvPr>
            <p:ph type="title" idx="4294967295"/>
          </p:nvPr>
        </p:nvSpPr>
        <p:spPr>
          <a:xfrm>
            <a:off x="457200" y="-728663"/>
            <a:ext cx="8229600" cy="1143001"/>
          </a:xfrm>
        </p:spPr>
        <p:txBody>
          <a:bodyPr/>
          <a:lstStyle/>
          <a:p>
            <a:pPr eaLnBrk="1" hangingPunct="1">
              <a:defRPr/>
            </a:pPr>
            <a:r>
              <a:rPr lang="ar-JO" sz="1800" dirty="0">
                <a:solidFill>
                  <a:schemeClr val="bg1"/>
                </a:solidFill>
              </a:rPr>
              <a:t>مشكلة البالونات-تطور أم إبداع</a:t>
            </a:r>
            <a:endParaRPr lang="en-US" sz="1800" dirty="0">
              <a:solidFill>
                <a:schemeClr val="bg1"/>
              </a:solidFill>
            </a:endParaRPr>
          </a:p>
        </p:txBody>
      </p:sp>
      <p:sp>
        <p:nvSpPr>
          <p:cNvPr id="6090760" name="Rectangle 6"/>
          <p:cNvSpPr>
            <a:spLocks/>
          </p:cNvSpPr>
          <p:nvPr/>
        </p:nvSpPr>
        <p:spPr bwMode="auto">
          <a:xfrm>
            <a:off x="685800" y="5462588"/>
            <a:ext cx="2886068" cy="5465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26788" tIns="26788" rIns="26788" bIns="26788">
            <a:spAutoFit/>
          </a:bodyPr>
          <a:lstStyle/>
          <a:p>
            <a:pPr algn="ctr" defTabSz="642938" eaLnBrk="1" hangingPunct="1">
              <a:defRPr/>
            </a:pPr>
            <a:r>
              <a:rPr lang="ar-JO" sz="3200" b="1" dirty="0">
                <a:solidFill>
                  <a:srgbClr val="FFFFFF"/>
                </a:solidFill>
                <a:cs typeface="Arial" charset="0"/>
                <a:sym typeface="Arial" charset="0"/>
              </a:rPr>
              <a:t>التطور</a:t>
            </a:r>
            <a:endParaRPr lang="en-US" sz="3200" b="1" dirty="0">
              <a:solidFill>
                <a:srgbClr val="FFFFFF"/>
              </a:solidFill>
              <a:cs typeface="Arial" charset="0"/>
              <a:sym typeface="Arial" charset="0"/>
            </a:endParaRPr>
          </a:p>
        </p:txBody>
      </p:sp>
      <p:sp>
        <p:nvSpPr>
          <p:cNvPr id="6090761" name="Rectangle 5"/>
          <p:cNvSpPr>
            <a:spLocks/>
          </p:cNvSpPr>
          <p:nvPr/>
        </p:nvSpPr>
        <p:spPr bwMode="auto">
          <a:xfrm>
            <a:off x="5867400" y="5465763"/>
            <a:ext cx="802702" cy="5465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algn="ctr" defTabSz="642938" eaLnBrk="1" hangingPunct="1">
              <a:defRPr/>
            </a:pPr>
            <a:r>
              <a:rPr lang="ar-JO" sz="3200" b="1" dirty="0">
                <a:solidFill>
                  <a:srgbClr val="FFFFFF"/>
                </a:solidFill>
                <a:cs typeface="Arial" charset="0"/>
                <a:sym typeface="Arial" charset="0"/>
              </a:rPr>
              <a:t>الخلق</a:t>
            </a:r>
            <a:endParaRPr lang="en-US" sz="3200" b="1" dirty="0">
              <a:solidFill>
                <a:srgbClr val="FFFFFF"/>
              </a:solidFill>
              <a:cs typeface="Arial" charset="0"/>
              <a:sym typeface="Arial" charset="0"/>
            </a:endParaRPr>
          </a:p>
        </p:txBody>
      </p:sp>
      <p:sp>
        <p:nvSpPr>
          <p:cNvPr id="6090763" name="TextBox 10"/>
          <p:cNvSpPr txBox="1">
            <a:spLocks noChangeArrowheads="1"/>
          </p:cNvSpPr>
          <p:nvPr/>
        </p:nvSpPr>
        <p:spPr bwMode="auto">
          <a:xfrm>
            <a:off x="6096000" y="115888"/>
            <a:ext cx="4114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eaLnBrk="1" hangingPunct="1">
              <a:defRPr/>
            </a:pPr>
            <a:r>
              <a:rPr lang="ar-JO" sz="3600" b="1" dirty="0">
                <a:solidFill>
                  <a:srgbClr val="FFFFFF"/>
                </a:solidFill>
                <a:cs typeface="Arial" charset="0"/>
              </a:rPr>
              <a:t>المشكلة</a:t>
            </a:r>
            <a:endParaRPr lang="en-US" sz="3600" b="1" dirty="0">
              <a:solidFill>
                <a:srgbClr val="FFFFFF"/>
              </a:solidFill>
              <a:cs typeface="Arial" charset="0"/>
            </a:endParaRPr>
          </a:p>
        </p:txBody>
      </p:sp>
      <p:sp>
        <p:nvSpPr>
          <p:cNvPr id="6090764" name="TextBox 11"/>
          <p:cNvSpPr txBox="1">
            <a:spLocks noChangeArrowheads="1"/>
          </p:cNvSpPr>
          <p:nvPr/>
        </p:nvSpPr>
        <p:spPr bwMode="auto">
          <a:xfrm>
            <a:off x="7058025" y="623888"/>
            <a:ext cx="1716088"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ar-JO" sz="1800" b="1" dirty="0">
                <a:solidFill>
                  <a:srgbClr val="FFFFFF"/>
                </a:solidFill>
                <a:cs typeface="Arial" charset="0"/>
              </a:rPr>
              <a:t>مزمور 11 : 3</a:t>
            </a:r>
            <a:endParaRPr lang="en-US" sz="1800" b="1" dirty="0">
              <a:solidFill>
                <a:srgbClr val="FFFFFF"/>
              </a:solidFill>
              <a:cs typeface="Arial" charset="0"/>
            </a:endParaRPr>
          </a:p>
        </p:txBody>
      </p:sp>
      <p:sp>
        <p:nvSpPr>
          <p:cNvPr id="322572" name="TextBox 2"/>
          <p:cNvSpPr txBox="1">
            <a:spLocks noChangeArrowheads="1"/>
          </p:cNvSpPr>
          <p:nvPr/>
        </p:nvSpPr>
        <p:spPr bwMode="auto">
          <a:xfrm>
            <a:off x="7924800" y="1676400"/>
            <a:ext cx="13716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1200" b="1" dirty="0">
                <a:solidFill>
                  <a:srgbClr val="FFFFFF"/>
                </a:solidFill>
                <a:cs typeface="Arial" charset="0"/>
              </a:rPr>
              <a:t>المسيحية</a:t>
            </a:r>
            <a:endParaRPr lang="en-US" sz="1200" b="1" dirty="0">
              <a:solidFill>
                <a:srgbClr val="FFFFFF"/>
              </a:solidFill>
              <a:cs typeface="Arial" charset="0"/>
            </a:endParaRPr>
          </a:p>
        </p:txBody>
      </p:sp>
      <p:sp>
        <p:nvSpPr>
          <p:cNvPr id="322573" name="TextBox 14"/>
          <p:cNvSpPr txBox="1">
            <a:spLocks noChangeArrowheads="1"/>
          </p:cNvSpPr>
          <p:nvPr/>
        </p:nvSpPr>
        <p:spPr bwMode="auto">
          <a:xfrm>
            <a:off x="457200" y="2438400"/>
            <a:ext cx="11430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rgbClr val="FFFFFF"/>
                </a:solidFill>
                <a:cs typeface="Arial" charset="0"/>
              </a:rPr>
              <a:t>HUMANISM</a:t>
            </a:r>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8" descr="\\.psf\Host\Users\mmurphy\Desktop\000 For Maria to layer for Russia.005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4610" name="Rectangle 3"/>
          <p:cNvSpPr>
            <a:spLocks/>
          </p:cNvSpPr>
          <p:nvPr/>
        </p:nvSpPr>
        <p:spPr bwMode="auto">
          <a:xfrm>
            <a:off x="785812" y="1101725"/>
            <a:ext cx="1000105" cy="5773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26788" tIns="26788" rIns="26788" bIns="26788">
            <a:spAutoFit/>
          </a:bodyPr>
          <a:lstStyle/>
          <a:p>
            <a:pPr algn="ctr" defTabSz="642938" eaLnBrk="1" hangingPunct="1"/>
            <a:r>
              <a:rPr lang="ar-JO" sz="1700" b="1" dirty="0">
                <a:solidFill>
                  <a:srgbClr val="FFFFFF"/>
                </a:solidFill>
                <a:cs typeface="Arial" charset="0"/>
                <a:sym typeface="Arial" charset="0"/>
              </a:rPr>
              <a:t>زواج</a:t>
            </a:r>
          </a:p>
          <a:p>
            <a:pPr algn="ctr" defTabSz="642938" eaLnBrk="1" hangingPunct="1"/>
            <a:r>
              <a:rPr lang="ar-JO" sz="1700" b="1" dirty="0">
                <a:solidFill>
                  <a:srgbClr val="FFFFFF"/>
                </a:solidFill>
                <a:cs typeface="Arial" charset="0"/>
                <a:sym typeface="Arial" charset="0"/>
              </a:rPr>
              <a:t>المثليين</a:t>
            </a:r>
            <a:endParaRPr lang="en-US" sz="1900" b="1" dirty="0">
              <a:solidFill>
                <a:srgbClr val="FFFFFF"/>
              </a:solidFill>
              <a:cs typeface="Arial" charset="0"/>
              <a:sym typeface="Arial" charset="0"/>
            </a:endParaRPr>
          </a:p>
        </p:txBody>
      </p:sp>
      <p:sp>
        <p:nvSpPr>
          <p:cNvPr id="324611" name="Rectangle 4"/>
          <p:cNvSpPr>
            <a:spLocks/>
          </p:cNvSpPr>
          <p:nvPr/>
        </p:nvSpPr>
        <p:spPr bwMode="auto">
          <a:xfrm>
            <a:off x="1982788" y="1049338"/>
            <a:ext cx="1731956" cy="761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26788" tIns="26788" rIns="26788" bIns="26788">
            <a:spAutoFit/>
          </a:bodyPr>
          <a:lstStyle/>
          <a:p>
            <a:pPr algn="ctr" defTabSz="642938" eaLnBrk="1" hangingPunct="1"/>
            <a:r>
              <a:rPr lang="ar-JO" b="1" dirty="0">
                <a:solidFill>
                  <a:srgbClr val="FFFFFF"/>
                </a:solidFill>
                <a:cs typeface="Arial" charset="0"/>
                <a:sym typeface="Arial" charset="0"/>
              </a:rPr>
              <a:t>النسبية</a:t>
            </a:r>
          </a:p>
          <a:p>
            <a:pPr algn="ctr" defTabSz="642938" eaLnBrk="1" hangingPunct="1"/>
            <a:r>
              <a:rPr lang="ar-JO" sz="2200" b="1" dirty="0">
                <a:solidFill>
                  <a:srgbClr val="FFFFFF"/>
                </a:solidFill>
                <a:cs typeface="Arial" charset="0"/>
                <a:sym typeface="Arial" charset="0"/>
              </a:rPr>
              <a:t>الأخلاقية</a:t>
            </a:r>
            <a:endParaRPr lang="en-US" sz="2200" b="1" dirty="0">
              <a:solidFill>
                <a:srgbClr val="FFFFFF"/>
              </a:solidFill>
              <a:cs typeface="Arial" charset="0"/>
              <a:sym typeface="Arial" charset="0"/>
            </a:endParaRPr>
          </a:p>
        </p:txBody>
      </p:sp>
      <p:sp>
        <p:nvSpPr>
          <p:cNvPr id="6092805" name="Rectangle 5"/>
          <p:cNvSpPr>
            <a:spLocks/>
          </p:cNvSpPr>
          <p:nvPr/>
        </p:nvSpPr>
        <p:spPr bwMode="auto">
          <a:xfrm>
            <a:off x="5562600" y="5465763"/>
            <a:ext cx="991856" cy="4849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defTabSz="642938" eaLnBrk="1" hangingPunct="1">
              <a:defRPr/>
            </a:pPr>
            <a:r>
              <a:rPr lang="ar-JO" sz="2800" b="1" dirty="0">
                <a:solidFill>
                  <a:srgbClr val="FFFFFF"/>
                </a:solidFill>
                <a:cs typeface="Arial" charset="0"/>
                <a:sym typeface="Arial" charset="0"/>
              </a:rPr>
              <a:t>كلمة الله</a:t>
            </a:r>
            <a:endParaRPr lang="en-US" sz="2800" b="1" dirty="0">
              <a:solidFill>
                <a:srgbClr val="FFFFFF"/>
              </a:solidFill>
              <a:cs typeface="Arial" charset="0"/>
              <a:sym typeface="Arial" charset="0"/>
            </a:endParaRPr>
          </a:p>
        </p:txBody>
      </p:sp>
      <p:sp>
        <p:nvSpPr>
          <p:cNvPr id="6092806" name="Rectangle 6"/>
          <p:cNvSpPr>
            <a:spLocks/>
          </p:cNvSpPr>
          <p:nvPr/>
        </p:nvSpPr>
        <p:spPr bwMode="auto">
          <a:xfrm>
            <a:off x="685800" y="5462588"/>
            <a:ext cx="1121699" cy="4234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defTabSz="642938" eaLnBrk="1" hangingPunct="1">
              <a:defRPr/>
            </a:pPr>
            <a:r>
              <a:rPr lang="ar-JO" b="1" dirty="0">
                <a:solidFill>
                  <a:srgbClr val="FFFFFF"/>
                </a:solidFill>
                <a:cs typeface="Arial" charset="0"/>
                <a:sym typeface="Arial" charset="0"/>
              </a:rPr>
              <a:t>كلمة البشر</a:t>
            </a:r>
            <a:endParaRPr lang="en-US" sz="2800" b="1" dirty="0">
              <a:solidFill>
                <a:srgbClr val="FFFFFF"/>
              </a:solidFill>
              <a:cs typeface="Arial" charset="0"/>
              <a:sym typeface="Arial" charset="0"/>
            </a:endParaRPr>
          </a:p>
        </p:txBody>
      </p:sp>
      <p:sp>
        <p:nvSpPr>
          <p:cNvPr id="6092807" name="Rectangle 7"/>
          <p:cNvSpPr>
            <a:spLocks noGrp="1" noChangeArrowheads="1"/>
          </p:cNvSpPr>
          <p:nvPr>
            <p:ph type="title" idx="4294967295"/>
          </p:nvPr>
        </p:nvSpPr>
        <p:spPr>
          <a:xfrm>
            <a:off x="457200" y="-708025"/>
            <a:ext cx="8229600" cy="1143000"/>
          </a:xfrm>
        </p:spPr>
        <p:txBody>
          <a:bodyPr/>
          <a:lstStyle/>
          <a:p>
            <a:pPr eaLnBrk="1" hangingPunct="1">
              <a:defRPr/>
            </a:pPr>
            <a:r>
              <a:rPr lang="en-US" sz="1800" dirty="0">
                <a:solidFill>
                  <a:schemeClr val="tx1"/>
                </a:solidFill>
              </a:rPr>
              <a:t>Balloons problem—man</a:t>
            </a:r>
            <a:r>
              <a:rPr lang="uk-UA" altLang="ja-JP" sz="1800" dirty="0">
                <a:solidFill>
                  <a:schemeClr val="tx1"/>
                </a:solidFill>
              </a:rPr>
              <a:t>'</a:t>
            </a:r>
            <a:r>
              <a:rPr lang="en-US" sz="1800" dirty="0">
                <a:solidFill>
                  <a:schemeClr val="tx1"/>
                </a:solidFill>
              </a:rPr>
              <a:t>s </a:t>
            </a:r>
            <a:r>
              <a:rPr lang="en-US" sz="1800" dirty="0" err="1">
                <a:solidFill>
                  <a:schemeClr val="tx1"/>
                </a:solidFill>
              </a:rPr>
              <a:t>vs</a:t>
            </a:r>
            <a:r>
              <a:rPr lang="en-US" sz="1800" dirty="0">
                <a:solidFill>
                  <a:schemeClr val="tx1"/>
                </a:solidFill>
              </a:rPr>
              <a:t> God</a:t>
            </a:r>
            <a:r>
              <a:rPr lang="uk-UA" altLang="ja-JP" sz="1800" dirty="0">
                <a:solidFill>
                  <a:schemeClr val="tx1"/>
                </a:solidFill>
              </a:rPr>
              <a:t>'</a:t>
            </a:r>
            <a:r>
              <a:rPr lang="en-US" sz="1800" dirty="0">
                <a:solidFill>
                  <a:schemeClr val="tx1"/>
                </a:solidFill>
              </a:rPr>
              <a:t>s word</a:t>
            </a:r>
          </a:p>
        </p:txBody>
      </p:sp>
      <p:sp>
        <p:nvSpPr>
          <p:cNvPr id="324615" name="TextBox 7"/>
          <p:cNvSpPr txBox="1">
            <a:spLocks noChangeArrowheads="1"/>
          </p:cNvSpPr>
          <p:nvPr/>
        </p:nvSpPr>
        <p:spPr bwMode="auto">
          <a:xfrm>
            <a:off x="7924800" y="1676400"/>
            <a:ext cx="13716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1200" b="1" dirty="0">
                <a:solidFill>
                  <a:srgbClr val="FFFFFF"/>
                </a:solidFill>
                <a:cs typeface="Arial" charset="0"/>
              </a:rPr>
              <a:t>المسيحية</a:t>
            </a:r>
            <a:endParaRPr lang="en-US" sz="1200" b="1" dirty="0">
              <a:solidFill>
                <a:srgbClr val="FFFFFF"/>
              </a:solidFill>
              <a:cs typeface="Arial" charset="0"/>
            </a:endParaRPr>
          </a:p>
        </p:txBody>
      </p:sp>
      <p:sp>
        <p:nvSpPr>
          <p:cNvPr id="324616" name="TextBox 8"/>
          <p:cNvSpPr txBox="1">
            <a:spLocks noChangeArrowheads="1"/>
          </p:cNvSpPr>
          <p:nvPr/>
        </p:nvSpPr>
        <p:spPr bwMode="auto">
          <a:xfrm>
            <a:off x="457200" y="2438400"/>
            <a:ext cx="11430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1200" b="1" dirty="0">
                <a:solidFill>
                  <a:srgbClr val="FFFFFF"/>
                </a:solidFill>
                <a:cs typeface="Arial" charset="0"/>
              </a:rPr>
              <a:t>الإنسانية</a:t>
            </a:r>
            <a:endParaRPr lang="en-US" sz="1200" b="1" dirty="0">
              <a:solidFill>
                <a:srgbClr val="FFFFFF"/>
              </a:solidFill>
              <a:cs typeface="Arial" charset="0"/>
            </a:endParaRPr>
          </a:p>
        </p:txBody>
      </p:sp>
      <p:sp>
        <p:nvSpPr>
          <p:cNvPr id="6092811" name="TextBox 10"/>
          <p:cNvSpPr txBox="1">
            <a:spLocks noChangeArrowheads="1"/>
          </p:cNvSpPr>
          <p:nvPr/>
        </p:nvSpPr>
        <p:spPr bwMode="auto">
          <a:xfrm>
            <a:off x="6096000" y="115888"/>
            <a:ext cx="4114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eaLnBrk="1" hangingPunct="1">
              <a:defRPr/>
            </a:pPr>
            <a:r>
              <a:rPr lang="ar-JO" sz="3600" b="1" dirty="0">
                <a:solidFill>
                  <a:srgbClr val="FFFFFF"/>
                </a:solidFill>
                <a:cs typeface="Arial" charset="0"/>
              </a:rPr>
              <a:t>الحل</a:t>
            </a:r>
            <a:endParaRPr lang="en-US" sz="3600" b="1" dirty="0">
              <a:solidFill>
                <a:srgbClr val="FFFFFF"/>
              </a:solidFill>
              <a:cs typeface="Arial" charset="0"/>
            </a:endParaRPr>
          </a:p>
        </p:txBody>
      </p:sp>
      <p:sp>
        <p:nvSpPr>
          <p:cNvPr id="6092812" name="TextBox 11"/>
          <p:cNvSpPr txBox="1">
            <a:spLocks noChangeArrowheads="1"/>
          </p:cNvSpPr>
          <p:nvPr/>
        </p:nvSpPr>
        <p:spPr bwMode="auto">
          <a:xfrm>
            <a:off x="7000875" y="623888"/>
            <a:ext cx="1716088"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ar-JO" sz="1800" b="1" dirty="0">
                <a:solidFill>
                  <a:srgbClr val="FFFFFF"/>
                </a:solidFill>
                <a:cs typeface="Arial" charset="0"/>
              </a:rPr>
              <a:t>أشعياء 58 : 12</a:t>
            </a:r>
            <a:endParaRPr lang="en-US" sz="1800" b="1" dirty="0">
              <a:solidFill>
                <a:srgbClr val="FFFFFF"/>
              </a:solidFill>
              <a:cs typeface="Arial" charset="0"/>
            </a:endParaRP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2" descr="10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7907" name="Rectangle 3"/>
          <p:cNvSpPr>
            <a:spLocks noGrp="1" noChangeArrowheads="1"/>
          </p:cNvSpPr>
          <p:nvPr>
            <p:ph type="title" idx="4294967295"/>
          </p:nvPr>
        </p:nvSpPr>
        <p:spPr>
          <a:xfrm>
            <a:off x="457200" y="274638"/>
            <a:ext cx="8229600" cy="1066800"/>
          </a:xfrm>
          <a:solidFill>
            <a:schemeClr val="tx1"/>
          </a:solidFill>
          <a:effectLst>
            <a:outerShdw blurRad="63500" dist="35921" dir="2700000" algn="ctr" rotWithShape="0">
              <a:schemeClr val="tx2">
                <a:alpha val="74998"/>
              </a:schemeClr>
            </a:outerShdw>
          </a:effectLst>
        </p:spPr>
        <p:txBody>
          <a:bodyPr/>
          <a:lstStyle/>
          <a:p>
            <a:pPr eaLnBrk="1" hangingPunct="1">
              <a:defRPr/>
            </a:pPr>
            <a:r>
              <a:rPr lang="ar-JO" b="1" dirty="0">
                <a:solidFill>
                  <a:schemeClr val="bg1"/>
                </a:solidFill>
                <a:effectLst>
                  <a:glow rad="127000">
                    <a:schemeClr val="tx1"/>
                  </a:glow>
                </a:effectLst>
                <a:cs typeface="+mj-cs"/>
              </a:rPr>
              <a:t>أفكار رئيسية</a:t>
            </a:r>
            <a:endParaRPr lang="en-US" sz="4800" b="1" dirty="0">
              <a:effectLst>
                <a:glow rad="127000">
                  <a:schemeClr val="tx1"/>
                </a:glow>
              </a:effectLst>
              <a:cs typeface="+mj-cs"/>
            </a:endParaRPr>
          </a:p>
        </p:txBody>
      </p:sp>
      <p:sp>
        <p:nvSpPr>
          <p:cNvPr id="2427908" name="Rectangle 4"/>
          <p:cNvSpPr>
            <a:spLocks noChangeArrowheads="1"/>
          </p:cNvSpPr>
          <p:nvPr/>
        </p:nvSpPr>
        <p:spPr bwMode="auto">
          <a:xfrm>
            <a:off x="220663" y="1905000"/>
            <a:ext cx="8959850" cy="1452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857250" indent="-857250" algn="r" eaLnBrk="1" hangingPunct="1">
              <a:defRPr/>
            </a:pPr>
            <a:r>
              <a:rPr lang="ar-JO" sz="3600" b="1" dirty="0">
                <a:solidFill>
                  <a:srgbClr val="FFFFFF"/>
                </a:solidFill>
                <a:effectLst>
                  <a:glow rad="127000">
                    <a:schemeClr val="tx1"/>
                  </a:glow>
                  <a:outerShdw blurRad="38100" dist="38100" dir="2700000" algn="tl">
                    <a:srgbClr val="000000">
                      <a:alpha val="43137"/>
                    </a:srgbClr>
                  </a:outerShdw>
                </a:effectLst>
                <a:cs typeface="+mn-cs"/>
              </a:rPr>
              <a:t>1. إلهنا </a:t>
            </a:r>
            <a:r>
              <a:rPr lang="ar-JO" sz="3600" b="1" dirty="0">
                <a:solidFill>
                  <a:srgbClr val="FFFF00"/>
                </a:solidFill>
                <a:effectLst>
                  <a:glow rad="127000">
                    <a:schemeClr val="tx1"/>
                  </a:glow>
                  <a:outerShdw blurRad="38100" dist="38100" dir="2700000" algn="tl">
                    <a:srgbClr val="000000">
                      <a:alpha val="43137"/>
                    </a:srgbClr>
                  </a:outerShdw>
                </a:effectLst>
                <a:cs typeface="+mn-cs"/>
              </a:rPr>
              <a:t>ملك</a:t>
            </a:r>
            <a:r>
              <a:rPr lang="ar-JO" sz="3600" b="1" dirty="0">
                <a:solidFill>
                  <a:srgbClr val="FFFFFF"/>
                </a:solidFill>
                <a:effectLst>
                  <a:glow rad="127000">
                    <a:schemeClr val="tx1"/>
                  </a:glow>
                  <a:outerShdw blurRad="38100" dist="38100" dir="2700000" algn="tl">
                    <a:srgbClr val="000000">
                      <a:alpha val="43137"/>
                    </a:srgbClr>
                  </a:outerShdw>
                </a:effectLst>
                <a:cs typeface="+mn-cs"/>
              </a:rPr>
              <a:t> خلق كل شيء بعكس الأفكار البشرية (تك 1)</a:t>
            </a:r>
            <a:endParaRPr lang="en-US" sz="3600" b="1" dirty="0">
              <a:solidFill>
                <a:srgbClr val="FFFFFF"/>
              </a:solidFill>
              <a:effectLst>
                <a:glow rad="127000">
                  <a:schemeClr val="tx1"/>
                </a:glow>
                <a:outerShdw blurRad="38100" dist="38100" dir="2700000" algn="tl">
                  <a:srgbClr val="000000">
                    <a:alpha val="43137"/>
                  </a:srgbClr>
                </a:outerShdw>
              </a:effectLst>
              <a:cs typeface="+mn-cs"/>
            </a:endParaRPr>
          </a:p>
        </p:txBody>
      </p:sp>
      <p:sp>
        <p:nvSpPr>
          <p:cNvPr id="2427909" name="Rectangle 5"/>
          <p:cNvSpPr>
            <a:spLocks noChangeArrowheads="1"/>
          </p:cNvSpPr>
          <p:nvPr/>
        </p:nvSpPr>
        <p:spPr bwMode="auto">
          <a:xfrm>
            <a:off x="107950" y="3565525"/>
            <a:ext cx="9036050" cy="1295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857250" indent="-857250" algn="r" eaLnBrk="1" hangingPunct="1">
              <a:defRPr/>
            </a:pPr>
            <a:r>
              <a:rPr lang="ar-JO" sz="3600" b="1" dirty="0">
                <a:solidFill>
                  <a:srgbClr val="FFFFFF"/>
                </a:solidFill>
                <a:effectLst>
                  <a:glow rad="127000">
                    <a:schemeClr val="tx1"/>
                  </a:glow>
                  <a:outerShdw blurRad="38100" dist="38100" dir="2700000" algn="tl">
                    <a:srgbClr val="000000">
                      <a:alpha val="43137"/>
                    </a:srgbClr>
                  </a:outerShdw>
                </a:effectLst>
                <a:cs typeface="+mn-cs"/>
              </a:rPr>
              <a:t>2. الخلق و ملك الله </a:t>
            </a:r>
            <a:r>
              <a:rPr lang="ar-JO" sz="3600" b="1" dirty="0">
                <a:solidFill>
                  <a:srgbClr val="FFFF00"/>
                </a:solidFill>
                <a:effectLst>
                  <a:glow rad="127000">
                    <a:schemeClr val="tx1"/>
                  </a:glow>
                  <a:outerShdw blurRad="38100" dist="38100" dir="2700000" algn="tl">
                    <a:srgbClr val="000000">
                      <a:alpha val="43137"/>
                    </a:srgbClr>
                  </a:outerShdw>
                </a:effectLst>
                <a:cs typeface="+mn-cs"/>
              </a:rPr>
              <a:t>يهاجمان</a:t>
            </a:r>
            <a:r>
              <a:rPr lang="ar-JO" sz="3600" b="1" dirty="0">
                <a:solidFill>
                  <a:srgbClr val="FFFFFF"/>
                </a:solidFill>
                <a:effectLst>
                  <a:glow rad="127000">
                    <a:schemeClr val="tx1"/>
                  </a:glow>
                  <a:outerShdw blurRad="38100" dist="38100" dir="2700000" algn="tl">
                    <a:srgbClr val="000000">
                      <a:alpha val="43137"/>
                    </a:srgbClr>
                  </a:outerShdw>
                </a:effectLst>
                <a:cs typeface="+mn-cs"/>
              </a:rPr>
              <a:t> باتمرار اليوم .</a:t>
            </a:r>
            <a:endParaRPr lang="en-US" sz="3600" b="1" dirty="0">
              <a:solidFill>
                <a:srgbClr val="FFFFFF"/>
              </a:solidFill>
              <a:effectLst>
                <a:glow rad="127000">
                  <a:schemeClr val="tx1"/>
                </a:glow>
                <a:outerShdw blurRad="38100" dist="38100" dir="2700000" algn="tl">
                  <a:srgbClr val="000000">
                    <a:alpha val="43137"/>
                  </a:srgbClr>
                </a:outerShdw>
              </a:effectLst>
              <a:cs typeface="+mn-cs"/>
            </a:endParaRPr>
          </a:p>
        </p:txBody>
      </p:sp>
      <p:sp>
        <p:nvSpPr>
          <p:cNvPr id="2427910" name="Rectangle 6"/>
          <p:cNvSpPr>
            <a:spLocks noChangeArrowheads="1"/>
          </p:cNvSpPr>
          <p:nvPr/>
        </p:nvSpPr>
        <p:spPr bwMode="auto">
          <a:xfrm>
            <a:off x="76200" y="5013325"/>
            <a:ext cx="9067800" cy="1295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1028700" indent="-1028700" algn="r" eaLnBrk="1" hangingPunct="1">
              <a:defRPr/>
            </a:pPr>
            <a:r>
              <a:rPr lang="ar-JO" sz="3600" b="1" dirty="0">
                <a:solidFill>
                  <a:srgbClr val="FFFFFF"/>
                </a:solidFill>
                <a:effectLst>
                  <a:glow rad="127000">
                    <a:schemeClr val="tx1"/>
                  </a:glow>
                  <a:outerShdw blurRad="38100" dist="38100" dir="2700000" algn="tl">
                    <a:srgbClr val="000000">
                      <a:alpha val="43137"/>
                    </a:srgbClr>
                  </a:outerShdw>
                </a:effectLst>
                <a:cs typeface="+mn-cs"/>
              </a:rPr>
              <a:t>3. علينا أن </a:t>
            </a:r>
            <a:r>
              <a:rPr lang="ar-JO" sz="3600" b="1" dirty="0">
                <a:solidFill>
                  <a:srgbClr val="FFFF00"/>
                </a:solidFill>
                <a:effectLst>
                  <a:glow rad="127000">
                    <a:schemeClr val="tx1"/>
                  </a:glow>
                  <a:outerShdw blurRad="38100" dist="38100" dir="2700000" algn="tl">
                    <a:srgbClr val="000000">
                      <a:alpha val="43137"/>
                    </a:srgbClr>
                  </a:outerShdw>
                </a:effectLst>
                <a:cs typeface="+mn-cs"/>
              </a:rPr>
              <a:t>ندافع</a:t>
            </a:r>
            <a:r>
              <a:rPr lang="ar-JO" sz="3600" b="1" dirty="0">
                <a:solidFill>
                  <a:srgbClr val="FFFFFF"/>
                </a:solidFill>
                <a:effectLst>
                  <a:glow rad="127000">
                    <a:schemeClr val="tx1"/>
                  </a:glow>
                  <a:outerShdw blurRad="38100" dist="38100" dir="2700000" algn="tl">
                    <a:srgbClr val="000000">
                      <a:alpha val="43137"/>
                    </a:srgbClr>
                  </a:outerShdw>
                </a:effectLst>
                <a:cs typeface="+mn-cs"/>
              </a:rPr>
              <a:t> ضد كل من يهاجم الله كخالق و ملك .</a:t>
            </a:r>
            <a:endParaRPr lang="en-US" sz="4800" b="1" dirty="0">
              <a:solidFill>
                <a:srgbClr val="FFFFFF"/>
              </a:solidFill>
              <a:effectLst>
                <a:glow rad="127000">
                  <a:schemeClr val="tx1"/>
                </a:glow>
                <a:outerShdw blurRad="38100" dist="38100" dir="2700000" algn="tl">
                  <a:srgbClr val="000000">
                    <a:alpha val="43137"/>
                  </a:srgbClr>
                </a:outerShdw>
              </a:effectLst>
              <a:cs typeface="+mn-cs"/>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279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2790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4279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908" grpId="0" build="p" autoUpdateAnimBg="0"/>
      <p:bldP spid="2427909" grpId="0" build="p" autoUpdateAnimBg="0"/>
      <p:bldP spid="2427910" grpId="0" build="p"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Coming to Grips with Genesis 04702</a:t>
            </a:r>
          </a:p>
        </p:txBody>
      </p:sp>
      <p:sp>
        <p:nvSpPr>
          <p:cNvPr id="3" name="Text Placeholder 2"/>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ar-JO" sz="4400" dirty="0">
                <a:effectLst>
                  <a:outerShdw blurRad="38100" dist="38100" dir="2700000" algn="tl">
                    <a:srgbClr val="000000"/>
                  </a:outerShdw>
                </a:effectLst>
              </a:rPr>
              <a:t>الوصول إلى التعامل مع سفر التكوين</a:t>
            </a:r>
            <a:endParaRPr lang="en-US" sz="4400" dirty="0">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endParaRPr lang="en-US" sz="2200" i="1" dirty="0">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ar-JO" sz="2200" i="1" dirty="0">
                <a:effectLst>
                  <a:outerShdw blurRad="38100" dist="38100" dir="2700000" algn="tl">
                    <a:srgbClr val="000000"/>
                  </a:outerShdw>
                </a:effectLst>
              </a:rPr>
              <a:t>مراجعة د. تيري مورتنسون و د. ثني يوري</a:t>
            </a:r>
            <a:endParaRPr lang="en-US" sz="2200" i="1" dirty="0">
              <a:effectLst>
                <a:outerShdw blurRad="38100" dist="38100" dir="2700000" algn="tl">
                  <a:srgbClr val="000000"/>
                </a:outerShdw>
              </a:effectLst>
            </a:endParaRPr>
          </a:p>
        </p:txBody>
      </p:sp>
      <p:pic>
        <p:nvPicPr>
          <p:cNvPr id="411651" name="Picture 4" descr="Coming to Grips with Genesis 047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1000" y="606425"/>
            <a:ext cx="3724275" cy="6251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652"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800">
                <a:solidFill>
                  <a:srgbClr val="C0C0C0"/>
                </a:solidFill>
                <a:latin typeface="Calibri" charset="0"/>
              </a:rPr>
              <a:t>© 2008 Answers in Genesis-USA</a:t>
            </a:r>
          </a:p>
        </p:txBody>
      </p:sp>
      <p:sp>
        <p:nvSpPr>
          <p:cNvPr id="1481734" name="Text Box 6"/>
          <p:cNvSpPr txBox="1">
            <a:spLocks noChangeArrowheads="1"/>
          </p:cNvSpPr>
          <p:nvPr/>
        </p:nvSpPr>
        <p:spPr bwMode="auto">
          <a:xfrm>
            <a:off x="3962400" y="2354263"/>
            <a:ext cx="4800600" cy="158812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lnSpc>
                <a:spcPct val="90000"/>
              </a:lnSpc>
              <a:defRPr/>
            </a:pPr>
            <a:r>
              <a:rPr lang="ar-JO" sz="3600" b="1" dirty="0">
                <a:solidFill>
                  <a:srgbClr val="FFFF00"/>
                </a:solidFill>
                <a:cs typeface="Arial" charset="0"/>
              </a:rPr>
              <a:t>قدم 14 عالماً دفاعاً تاريخياً و كتابياً مناسباً عن خلق الأرض الحديثة</a:t>
            </a:r>
            <a:endParaRPr lang="en-US" sz="3600" b="1" dirty="0">
              <a:solidFill>
                <a:srgbClr val="FFFF00"/>
              </a:solidFill>
              <a:cs typeface="Arial" charset="0"/>
            </a:endParaRPr>
          </a:p>
        </p:txBody>
      </p:sp>
    </p:spTree>
    <p:extLst>
      <p:ext uri="{BB962C8B-B14F-4D97-AF65-F5344CB8AC3E}">
        <p14:creationId xmlns:p14="http://schemas.microsoft.com/office/powerpoint/2010/main" val="3555511896"/>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5074" name="Rectangle 2"/>
          <p:cNvSpPr>
            <a:spLocks noGrp="1" noChangeArrowheads="1"/>
          </p:cNvSpPr>
          <p:nvPr>
            <p:ph type="title"/>
          </p:nvPr>
        </p:nvSpPr>
        <p:spPr/>
        <p:txBody>
          <a:bodyPr/>
          <a:lstStyle/>
          <a:p>
            <a:pPr indent="0" eaLnBrk="1" hangingPunct="1">
              <a:defRPr/>
            </a:pPr>
            <a:r>
              <a:rPr lang="en-US">
                <a:cs typeface="+mj-cs"/>
              </a:rPr>
              <a:t>AiG Web Address 00439</a:t>
            </a:r>
          </a:p>
        </p:txBody>
      </p:sp>
      <p:sp>
        <p:nvSpPr>
          <p:cNvPr id="2435075" name="Freeform 3"/>
          <p:cNvSpPr>
            <a:spLocks/>
          </p:cNvSpPr>
          <p:nvPr/>
        </p:nvSpPr>
        <p:spPr bwMode="auto">
          <a:xfrm>
            <a:off x="0" y="0"/>
            <a:ext cx="9144000"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cs typeface="+mn-cs"/>
            </a:endParaRPr>
          </a:p>
        </p:txBody>
      </p:sp>
    </p:spTree>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Creation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solidFill>
                  <a:srgbClr val="FFFFFF"/>
                </a:solidFill>
                <a:latin typeface="Arial" charset="0"/>
                <a:cs typeface="Arial" charset="0"/>
              </a:rPr>
              <a:t>أحصل على هذا العرض التقديمي مجاناً</a:t>
            </a:r>
            <a:endParaRPr lang="en-US" sz="14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55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Rev 21 Rodini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82663"/>
            <a:ext cx="9144000" cy="5875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786" name="Title 1"/>
          <p:cNvSpPr txBox="1">
            <a:spLocks/>
          </p:cNvSpPr>
          <p:nvPr/>
        </p:nvSpPr>
        <p:spPr bwMode="auto">
          <a:xfrm>
            <a:off x="4495800" y="1066800"/>
            <a:ext cx="4648200" cy="1143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zh-CN" dirty="0">
                <a:solidFill>
                  <a:srgbClr val="D6E049"/>
                </a:solidFill>
                <a:cs typeface="Arial" charset="0"/>
              </a:rPr>
              <a:t>تحول عالم آدم إلى عالم اليوم</a:t>
            </a:r>
            <a:endParaRPr lang="en-US" altLang="zh-CN" dirty="0">
              <a:solidFill>
                <a:srgbClr val="D6E049"/>
              </a:solidFill>
              <a:cs typeface="Arial" charset="0"/>
            </a:endParaRPr>
          </a:p>
        </p:txBody>
      </p:sp>
      <p:sp>
        <p:nvSpPr>
          <p:cNvPr id="246787" name="Title 1"/>
          <p:cNvSpPr>
            <a:spLocks noGrp="1"/>
          </p:cNvSpPr>
          <p:nvPr>
            <p:ph type="title"/>
          </p:nvPr>
        </p:nvSpPr>
        <p:spPr>
          <a:xfrm>
            <a:off x="4495800" y="76200"/>
            <a:ext cx="4648200" cy="1143000"/>
          </a:xfrm>
          <a:solidFill>
            <a:srgbClr val="000000"/>
          </a:solidFill>
        </p:spPr>
        <p:txBody>
          <a:bodyPr/>
          <a:lstStyle/>
          <a:p>
            <a:r>
              <a:rPr lang="ar-JO" altLang="zh-CN" sz="3600" dirty="0">
                <a:latin typeface="Arial" charset="0"/>
                <a:ea typeface="ＭＳ Ｐゴシック" charset="0"/>
              </a:rPr>
              <a:t>رودينيا – العالم الذي هلك</a:t>
            </a:r>
            <a:endParaRPr lang="en-US" altLang="zh-CN" sz="3600" dirty="0">
              <a:latin typeface="Arial" charset="0"/>
              <a:ea typeface="ＭＳ Ｐゴシック" charset="0"/>
            </a:endParaRPr>
          </a:p>
        </p:txBody>
      </p:sp>
    </p:spTree>
    <p:extLst>
      <p:ext uri="{BB962C8B-B14F-4D97-AF65-F5344CB8AC3E}">
        <p14:creationId xmlns:p14="http://schemas.microsoft.com/office/powerpoint/2010/main" val="3538858134"/>
      </p:ext>
    </p:extLst>
  </p:cSld>
  <p:clrMapOvr>
    <a:masterClrMapping/>
  </p:clrMapOvr>
  <p:transition spd="med">
    <p:randomBar dir="vert"/>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1220"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a:spcBef>
                <a:spcPct val="50000"/>
              </a:spcBef>
              <a:defRPr/>
            </a:pPr>
            <a:endParaRPr lang="en-US" sz="2800" b="1">
              <a:solidFill>
                <a:srgbClr val="FFFFFF"/>
              </a:solidFill>
            </a:endParaRPr>
          </a:p>
        </p:txBody>
      </p:sp>
      <p:pic>
        <p:nvPicPr>
          <p:cNvPr id="2" name="Picture 1" descr="Screen Shot 2016-09-30 at 6.22.19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41526"/>
            <a:ext cx="9144000" cy="6315866"/>
          </a:xfrm>
          <a:prstGeom prst="rect">
            <a:avLst/>
          </a:prstGeom>
        </p:spPr>
      </p:pic>
      <p:sp>
        <p:nvSpPr>
          <p:cNvPr id="2441218" name="Rectangle 2"/>
          <p:cNvSpPr>
            <a:spLocks noGrp="1" noChangeArrowheads="1"/>
          </p:cNvSpPr>
          <p:nvPr>
            <p:ph type="title"/>
          </p:nvPr>
        </p:nvSpPr>
        <p:spPr>
          <a:xfrm>
            <a:off x="0" y="0"/>
            <a:ext cx="9180512" cy="620688"/>
          </a:xfrm>
          <a:solidFill>
            <a:schemeClr val="bg1"/>
          </a:solidFill>
        </p:spPr>
        <p:txBody>
          <a:bodyPr anchor="b"/>
          <a:lstStyle/>
          <a:p>
            <a:pPr eaLnBrk="1" hangingPunct="1">
              <a:defRPr/>
            </a:pPr>
            <a:r>
              <a:rPr lang="en-US" sz="3600" b="1" dirty="0" err="1">
                <a:solidFill>
                  <a:srgbClr val="FFFFFF"/>
                </a:solidFill>
                <a:latin typeface="Arial"/>
                <a:cs typeface="Arial"/>
              </a:rPr>
              <a:t>BibleStudyDownloads.org</a:t>
            </a:r>
            <a:endParaRPr lang="en-US" sz="3600" b="1" dirty="0">
              <a:solidFill>
                <a:srgbClr val="FFFFFF"/>
              </a:solidFill>
              <a:latin typeface="Arial"/>
              <a:cs typeface="Arial"/>
            </a:endParaRPr>
          </a:p>
        </p:txBody>
      </p:sp>
    </p:spTree>
    <p:extLst>
      <p:ext uri="{BB962C8B-B14F-4D97-AF65-F5344CB8AC3E}">
        <p14:creationId xmlns:p14="http://schemas.microsoft.com/office/powerpoint/2010/main" val="267999417"/>
      </p:ext>
    </p:extLst>
  </p:cSld>
  <p:clrMapOvr>
    <a:masterClrMapping/>
  </p:clrMapOvr>
  <p:transition spd="med">
    <p:randomBar dir="vert"/>
  </p:transition>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creen Shot 2016-09-30 at 6.37.10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03946"/>
            <a:ext cx="9144000" cy="6154054"/>
          </a:xfrm>
          <a:prstGeom prst="rect">
            <a:avLst/>
          </a:prstGeom>
        </p:spPr>
      </p:pic>
      <p:sp>
        <p:nvSpPr>
          <p:cNvPr id="2441218" name="Rectangle 2"/>
          <p:cNvSpPr>
            <a:spLocks noGrp="1" noChangeArrowheads="1"/>
          </p:cNvSpPr>
          <p:nvPr>
            <p:ph type="title"/>
          </p:nvPr>
        </p:nvSpPr>
        <p:spPr>
          <a:xfrm>
            <a:off x="0" y="0"/>
            <a:ext cx="9180512" cy="620688"/>
          </a:xfrm>
          <a:solidFill>
            <a:schemeClr val="bg1"/>
          </a:solidFill>
        </p:spPr>
        <p:txBody>
          <a:bodyPr anchor="b"/>
          <a:lstStyle/>
          <a:p>
            <a:pPr eaLnBrk="1" hangingPunct="1">
              <a:defRPr/>
            </a:pPr>
            <a:r>
              <a:rPr lang="en-US" sz="3600" b="1" dirty="0" err="1">
                <a:solidFill>
                  <a:srgbClr val="FFFFFF"/>
                </a:solidFill>
                <a:latin typeface="Arial"/>
                <a:cs typeface="Arial"/>
              </a:rPr>
              <a:t>BibleStudyDownloads.org</a:t>
            </a:r>
            <a:endParaRPr lang="en-US" sz="3600" b="1" dirty="0">
              <a:solidFill>
                <a:srgbClr val="FFFFFF"/>
              </a:solidFill>
              <a:latin typeface="Arial"/>
              <a:cs typeface="Arial"/>
            </a:endParaRPr>
          </a:p>
        </p:txBody>
      </p:sp>
    </p:spTree>
    <p:extLst>
      <p:ext uri="{BB962C8B-B14F-4D97-AF65-F5344CB8AC3E}">
        <p14:creationId xmlns:p14="http://schemas.microsoft.com/office/powerpoint/2010/main" val="3405716769"/>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1220"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a:spcBef>
                <a:spcPct val="50000"/>
              </a:spcBef>
              <a:defRPr/>
            </a:pPr>
            <a:endParaRPr lang="en-US" sz="2800" b="1">
              <a:solidFill>
                <a:srgbClr val="FFFFFF"/>
              </a:solidFill>
            </a:endParaRPr>
          </a:p>
        </p:txBody>
      </p:sp>
      <p:sp>
        <p:nvSpPr>
          <p:cNvPr id="2441218" name="Rectangle 2"/>
          <p:cNvSpPr>
            <a:spLocks noGrp="1" noChangeArrowheads="1"/>
          </p:cNvSpPr>
          <p:nvPr>
            <p:ph type="title"/>
          </p:nvPr>
        </p:nvSpPr>
        <p:spPr>
          <a:xfrm>
            <a:off x="0" y="0"/>
            <a:ext cx="9180512" cy="620688"/>
          </a:xfrm>
          <a:solidFill>
            <a:schemeClr val="bg1"/>
          </a:solidFill>
        </p:spPr>
        <p:txBody>
          <a:bodyPr anchor="b"/>
          <a:lstStyle/>
          <a:p>
            <a:pPr eaLnBrk="1" hangingPunct="1">
              <a:defRPr/>
            </a:pPr>
            <a:r>
              <a:rPr lang="en-US" sz="3600" b="1" dirty="0" err="1">
                <a:solidFill>
                  <a:srgbClr val="FFFFFF"/>
                </a:solidFill>
                <a:latin typeface="Arial"/>
                <a:cs typeface="Arial"/>
              </a:rPr>
              <a:t>BibleStudyDownloads.org</a:t>
            </a:r>
            <a:endParaRPr lang="en-US" sz="3600" b="1" dirty="0">
              <a:solidFill>
                <a:srgbClr val="FFFFFF"/>
              </a:solidFill>
              <a:latin typeface="Arial"/>
              <a:cs typeface="Arial"/>
            </a:endParaRPr>
          </a:p>
        </p:txBody>
      </p:sp>
      <p:pic>
        <p:nvPicPr>
          <p:cNvPr id="3" name="Picture 2" descr="Screen Shot 2016-09-30 at 6.22.49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0688"/>
            <a:ext cx="9144000" cy="6237312"/>
          </a:xfrm>
          <a:prstGeom prst="rect">
            <a:avLst/>
          </a:prstGeom>
        </p:spPr>
      </p:pic>
    </p:spTree>
    <p:extLst>
      <p:ext uri="{BB962C8B-B14F-4D97-AF65-F5344CB8AC3E}">
        <p14:creationId xmlns:p14="http://schemas.microsoft.com/office/powerpoint/2010/main" val="4025617666"/>
      </p:ext>
    </p:extLst>
  </p:cSld>
  <p:clrMapOvr>
    <a:masterClrMapping/>
  </p:clrMapOvr>
  <p:transition spd="med">
    <p:randomBar dir="vert"/>
  </p:transition>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41218" name="Rectangle 2"/>
          <p:cNvSpPr>
            <a:spLocks noGrp="1" noChangeArrowheads="1"/>
          </p:cNvSpPr>
          <p:nvPr>
            <p:ph type="title"/>
          </p:nvPr>
        </p:nvSpPr>
        <p:spPr>
          <a:xfrm>
            <a:off x="0" y="0"/>
            <a:ext cx="9180512" cy="620688"/>
          </a:xfrm>
          <a:solidFill>
            <a:schemeClr val="bg1"/>
          </a:solidFill>
        </p:spPr>
        <p:txBody>
          <a:bodyPr anchor="b"/>
          <a:lstStyle/>
          <a:p>
            <a:pPr eaLnBrk="1" hangingPunct="1">
              <a:defRPr/>
            </a:pPr>
            <a:r>
              <a:rPr lang="en-US" sz="3600" b="1" dirty="0" err="1">
                <a:solidFill>
                  <a:srgbClr val="FFFFFF"/>
                </a:solidFill>
                <a:latin typeface="Arial"/>
                <a:cs typeface="Arial"/>
              </a:rPr>
              <a:t>BibleStudyDownloads.org</a:t>
            </a:r>
            <a:endParaRPr lang="en-US" sz="3600" b="1" dirty="0">
              <a:solidFill>
                <a:srgbClr val="FFFFFF"/>
              </a:solidFill>
              <a:latin typeface="Arial"/>
              <a:cs typeface="Arial"/>
            </a:endParaRPr>
          </a:p>
        </p:txBody>
      </p:sp>
      <p:pic>
        <p:nvPicPr>
          <p:cNvPr id="3" name="Picture 2" descr="Screen Shot 2016-10-01 at 7.54.2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1163" y="620689"/>
            <a:ext cx="6030436" cy="6237312"/>
          </a:xfrm>
          <a:prstGeom prst="rect">
            <a:avLst/>
          </a:prstGeom>
        </p:spPr>
      </p:pic>
    </p:spTree>
    <p:extLst>
      <p:ext uri="{BB962C8B-B14F-4D97-AF65-F5344CB8AC3E}">
        <p14:creationId xmlns:p14="http://schemas.microsoft.com/office/powerpoint/2010/main" val="646809716"/>
      </p:ext>
    </p:extLst>
  </p:cSld>
  <p:clrMapOvr>
    <a:masterClrMapping/>
  </p:clrMapOvr>
  <p:transition spd="med">
    <p:randomBar dir="vert"/>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r>
              <a:rPr lang="en-US"/>
              <a:t>Words &amp; Music: Marc Byrd,</a:t>
            </a:r>
          </a:p>
          <a:p>
            <a:pPr>
              <a:defRPr/>
            </a:pPr>
            <a:r>
              <a:rPr lang="en-US"/>
              <a:t>Steve Hindalong</a:t>
            </a:r>
          </a:p>
        </p:txBody>
      </p:sp>
      <p:pic>
        <p:nvPicPr>
          <p:cNvPr id="320514" name="Picture 2" descr="宇宙"/>
          <p:cNvPicPr>
            <a:picLocks noChangeAspect="1" noChangeArrowheads="1"/>
          </p:cNvPicPr>
          <p:nvPr/>
        </p:nvPicPr>
        <p:blipFill>
          <a:blip r:embed="rId3">
            <a:lum bright="-16000"/>
            <a:extLst>
              <a:ext uri="{28A0092B-C50C-407E-A947-70E740481C1C}">
                <a14:useLocalDpi xmlns:a14="http://schemas.microsoft.com/office/drawing/2010/main"/>
              </a:ext>
            </a:extLst>
          </a:blip>
          <a:srcRect/>
          <a:stretch>
            <a:fillRect/>
          </a:stretch>
        </p:blipFill>
        <p:spPr bwMode="auto">
          <a:xfrm>
            <a:off x="0" y="0"/>
            <a:ext cx="91440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8931"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ar-JO" b="1" u="sng" dirty="0">
                <a:solidFill>
                  <a:schemeClr val="bg1"/>
                </a:solidFill>
                <a:cs typeface="+mj-cs"/>
              </a:rPr>
              <a:t>فكرة رئيسية</a:t>
            </a:r>
            <a:endParaRPr lang="en-US" b="1" dirty="0">
              <a:cs typeface="+mj-cs"/>
            </a:endParaRPr>
          </a:p>
        </p:txBody>
      </p:sp>
      <p:sp>
        <p:nvSpPr>
          <p:cNvPr id="2428932" name="Rectangle 4"/>
          <p:cNvSpPr>
            <a:spLocks noChangeArrowheads="1"/>
          </p:cNvSpPr>
          <p:nvPr/>
        </p:nvSpPr>
        <p:spPr bwMode="auto">
          <a:xfrm>
            <a:off x="152400" y="2971800"/>
            <a:ext cx="8915400" cy="2438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eaLnBrk="1" hangingPunct="1">
              <a:defRPr/>
            </a:pPr>
            <a:endParaRPr lang="en-US" sz="4400" b="1" dirty="0">
              <a:solidFill>
                <a:srgbClr val="FFFFFF"/>
              </a:solidFill>
              <a:cs typeface="+mn-cs"/>
            </a:endParaRPr>
          </a:p>
          <a:p>
            <a:pPr algn="ctr" eaLnBrk="1" hangingPunct="1">
              <a:defRPr/>
            </a:pPr>
            <a:r>
              <a:rPr lang="ar-JO" sz="4400" b="1" dirty="0">
                <a:solidFill>
                  <a:srgbClr val="FFFFFF"/>
                </a:solidFill>
                <a:cs typeface="+mn-cs"/>
              </a:rPr>
              <a:t>كيف نحارب الفلسفات الوثنية اليوم ؟</a:t>
            </a:r>
            <a:br>
              <a:rPr lang="en-US" sz="4400" b="1" dirty="0">
                <a:solidFill>
                  <a:srgbClr val="FFFFFF"/>
                </a:solidFill>
                <a:cs typeface="+mn-cs"/>
              </a:rPr>
            </a:br>
            <a:br>
              <a:rPr lang="en-US" sz="4400" b="1" dirty="0">
                <a:solidFill>
                  <a:srgbClr val="FFFFFF"/>
                </a:solidFill>
                <a:cs typeface="+mn-cs"/>
              </a:rPr>
            </a:br>
            <a:r>
              <a:rPr lang="ar-JO" sz="4400" b="1" dirty="0">
                <a:solidFill>
                  <a:srgbClr val="FFFFFF"/>
                </a:solidFill>
                <a:cs typeface="+mn-cs"/>
              </a:rPr>
              <a:t>ندافع عن الله</a:t>
            </a:r>
            <a:r>
              <a:rPr lang="en-US" sz="4400" b="1" dirty="0">
                <a:solidFill>
                  <a:srgbClr val="FFFFFF"/>
                </a:solidFill>
                <a:cs typeface="+mn-cs"/>
              </a:rPr>
              <a:t> </a:t>
            </a:r>
            <a:br>
              <a:rPr lang="en-US" sz="4400" b="1" dirty="0">
                <a:solidFill>
                  <a:srgbClr val="FFFFFF"/>
                </a:solidFill>
                <a:cs typeface="+mn-cs"/>
              </a:rPr>
            </a:br>
            <a:r>
              <a:rPr lang="ar-JO" sz="6600" b="1" dirty="0">
                <a:solidFill>
                  <a:srgbClr val="FFFFFF"/>
                </a:solidFill>
                <a:cs typeface="+mn-cs"/>
              </a:rPr>
              <a:t>ك</a:t>
            </a:r>
            <a:r>
              <a:rPr lang="ar-JO" sz="6600" b="1" dirty="0">
                <a:solidFill>
                  <a:srgbClr val="FFFF00"/>
                </a:solidFill>
                <a:cs typeface="+mn-cs"/>
              </a:rPr>
              <a:t>خالق</a:t>
            </a:r>
            <a:r>
              <a:rPr lang="ar-JO" sz="6600" b="1" dirty="0">
                <a:solidFill>
                  <a:srgbClr val="FFFFFF"/>
                </a:solidFill>
                <a:cs typeface="+mn-cs"/>
              </a:rPr>
              <a:t> و </a:t>
            </a:r>
            <a:r>
              <a:rPr lang="ar-JO" sz="6600" b="1" dirty="0">
                <a:solidFill>
                  <a:srgbClr val="FFFF00"/>
                </a:solidFill>
                <a:cs typeface="+mn-cs"/>
              </a:rPr>
              <a:t>ملك</a:t>
            </a:r>
            <a:endParaRPr lang="en-US" sz="4400" b="1" dirty="0">
              <a:solidFill>
                <a:srgbClr val="FFFF00"/>
              </a:solidFill>
              <a:cs typeface="+mn-cs"/>
            </a:endParaRPr>
          </a:p>
        </p:txBody>
      </p:sp>
    </p:spTree>
  </p:cSld>
  <p:clrMapOvr>
    <a:masterClrMapping/>
  </p:clrMapOvr>
  <p:transition spd="med">
    <p:randomBar dir="vert"/>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837703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Creation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solidFill>
                  <a:srgbClr val="FFFFFF"/>
                </a:solidFill>
                <a:latin typeface="Arial" charset="0"/>
                <a:cs typeface="Arial" charset="0"/>
              </a:rPr>
              <a:t>أحصل على هذا العرض التقديمي مجاناً</a:t>
            </a:r>
            <a:endParaRPr lang="en-US" sz="14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7665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68" name="Rectangle 8"/>
          <p:cNvSpPr>
            <a:spLocks noGrp="1" noRot="1" noChangeArrowheads="1"/>
          </p:cNvSpPr>
          <p:nvPr>
            <p:ph type="title" idx="4294967295"/>
          </p:nvPr>
        </p:nvSpPr>
        <p:spPr>
          <a:xfrm>
            <a:off x="6400800" y="0"/>
            <a:ext cx="2743200" cy="533400"/>
          </a:xfrm>
        </p:spPr>
        <p:txBody>
          <a:bodyPr/>
          <a:lstStyle/>
          <a:p>
            <a:pPr algn="r" eaLnBrk="1" hangingPunct="1">
              <a:defRPr/>
            </a:pPr>
            <a:r>
              <a:rPr lang="en-US" sz="3600">
                <a:latin typeface="Arial" charset="0"/>
                <a:ea typeface="ＭＳ Ｐゴシック" charset="0"/>
                <a:cs typeface="Arial" charset="0"/>
              </a:rPr>
              <a:t>Land &amp; Seas</a:t>
            </a:r>
          </a:p>
        </p:txBody>
      </p:sp>
      <p:pic>
        <p:nvPicPr>
          <p:cNvPr id="204802" name="Picture 7" descr="npo0000d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00"/>
            <a:ext cx="92202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44963" name="Text Box 3"/>
          <p:cNvSpPr txBox="1">
            <a:spLocks noChangeArrowheads="1"/>
          </p:cNvSpPr>
          <p:nvPr/>
        </p:nvSpPr>
        <p:spPr bwMode="auto">
          <a:xfrm>
            <a:off x="1219200" y="228600"/>
            <a:ext cx="6324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خليقة الله ... اليوم الثالث</a:t>
            </a:r>
            <a:endParaRPr lang="en-US" sz="3600" b="1" dirty="0">
              <a:solidFill>
                <a:srgbClr val="FFFFFF"/>
              </a:solidFill>
              <a:effectLst>
                <a:outerShdw blurRad="38100" dist="38100" dir="2700000" algn="tl">
                  <a:srgbClr val="000000"/>
                </a:outerShdw>
              </a:effectLst>
              <a:cs typeface="Arial" charset="0"/>
            </a:endParaRPr>
          </a:p>
        </p:txBody>
      </p:sp>
      <p:sp>
        <p:nvSpPr>
          <p:cNvPr id="2344964" name="Text Box 4"/>
          <p:cNvSpPr txBox="1">
            <a:spLocks noChangeArrowheads="1"/>
          </p:cNvSpPr>
          <p:nvPr/>
        </p:nvSpPr>
        <p:spPr bwMode="auto">
          <a:xfrm>
            <a:off x="5486400" y="1600200"/>
            <a:ext cx="3505200" cy="230832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و دعا الله اليابسة أرضاً و مجتمع المياه دعاه بحاراً و رأى الله ذلك أنه حسن (10)</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2310093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7011" name="Rectangle 3"/>
          <p:cNvSpPr>
            <a:spLocks noGrp="1" noRot="1" noChangeArrowheads="1"/>
          </p:cNvSpPr>
          <p:nvPr>
            <p:ph type="title" idx="4294967295"/>
          </p:nvPr>
        </p:nvSpPr>
        <p:spPr>
          <a:xfrm>
            <a:off x="6172200" y="228600"/>
            <a:ext cx="2819400" cy="381000"/>
          </a:xfrm>
        </p:spPr>
        <p:txBody>
          <a:bodyPr/>
          <a:lstStyle/>
          <a:p>
            <a:pPr algn="r" eaLnBrk="1" hangingPunct="1">
              <a:defRPr/>
            </a:pPr>
            <a:r>
              <a:rPr lang="en-US" sz="3600">
                <a:latin typeface="Arial" charset="0"/>
                <a:ea typeface="ＭＳ Ｐゴシック" charset="0"/>
                <a:cs typeface="Arial" charset="0"/>
              </a:rPr>
              <a:t>Vegetation</a:t>
            </a:r>
          </a:p>
        </p:txBody>
      </p:sp>
      <p:pic>
        <p:nvPicPr>
          <p:cNvPr id="206850" name="Picture 7" descr="npo0000d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808"/>
            <a:ext cx="9144000" cy="686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47012" name="Text Box 4"/>
          <p:cNvSpPr txBox="1">
            <a:spLocks noChangeArrowheads="1"/>
          </p:cNvSpPr>
          <p:nvPr/>
        </p:nvSpPr>
        <p:spPr bwMode="auto">
          <a:xfrm>
            <a:off x="928662" y="122238"/>
            <a:ext cx="7072338" cy="646112"/>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خليقة الله ... اليوم الثالث</a:t>
            </a:r>
            <a:endParaRPr lang="en-US" sz="3600" b="1" dirty="0">
              <a:solidFill>
                <a:srgbClr val="FFFFFF"/>
              </a:solidFill>
              <a:effectLst>
                <a:outerShdw blurRad="38100" dist="38100" dir="2700000" algn="tl">
                  <a:srgbClr val="000000"/>
                </a:outerShdw>
              </a:effectLst>
              <a:cs typeface="Arial" charset="0"/>
            </a:endParaRPr>
          </a:p>
        </p:txBody>
      </p:sp>
      <p:sp>
        <p:nvSpPr>
          <p:cNvPr id="2347013" name="Text Box 5"/>
          <p:cNvSpPr txBox="1">
            <a:spLocks noChangeArrowheads="1"/>
          </p:cNvSpPr>
          <p:nvPr/>
        </p:nvSpPr>
        <p:spPr bwMode="auto">
          <a:xfrm>
            <a:off x="381000" y="990600"/>
            <a:ext cx="8610600" cy="313932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و قال الله لتنبت الأرض عشباً و بقلاً يبزر بزراً و شجراً ذا ثمر يعمل ثمراً كجنسه بزره فيه على الأرض و كان كذلك فأخرجت الأرض عشباً و بقلاً يبزر بزراً كجنسه و شجراً يعمل ثمراً بزره فيه كجنسه و رأى الله ذلك أنه حسن</a:t>
            </a:r>
          </a:p>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(11-12)</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2816871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9064" name="Rectangle 8"/>
          <p:cNvSpPr>
            <a:spLocks noGrp="1" noRot="1" noChangeArrowheads="1"/>
          </p:cNvSpPr>
          <p:nvPr>
            <p:ph type="title" idx="4294967295"/>
          </p:nvPr>
        </p:nvSpPr>
        <p:spPr>
          <a:xfrm>
            <a:off x="6248400" y="228600"/>
            <a:ext cx="2743200" cy="381000"/>
          </a:xfrm>
        </p:spPr>
        <p:txBody>
          <a:bodyPr/>
          <a:lstStyle/>
          <a:p>
            <a:pPr algn="r" eaLnBrk="1" hangingPunct="1">
              <a:defRPr/>
            </a:pPr>
            <a:r>
              <a:rPr lang="en-US" sz="3600" b="1">
                <a:latin typeface="Arial" charset="0"/>
                <a:ea typeface="ＭＳ Ｐゴシック" charset="0"/>
                <a:cs typeface="Arial" charset="0"/>
              </a:rPr>
              <a:t>Third Day</a:t>
            </a:r>
          </a:p>
        </p:txBody>
      </p:sp>
      <p:pic>
        <p:nvPicPr>
          <p:cNvPr id="208898" name="Picture 7" descr="npo0000d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525"/>
            <a:ext cx="9144000"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49059" name="Text Box 3"/>
          <p:cNvSpPr txBox="1">
            <a:spLocks noChangeArrowheads="1"/>
          </p:cNvSpPr>
          <p:nvPr/>
        </p:nvSpPr>
        <p:spPr bwMode="auto">
          <a:xfrm>
            <a:off x="857224" y="228600"/>
            <a:ext cx="7524776" cy="646113"/>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خليقة الله ... اليوم الثالث</a:t>
            </a:r>
            <a:endParaRPr lang="en-US" sz="3600" b="1" dirty="0">
              <a:solidFill>
                <a:srgbClr val="FFFFFF"/>
              </a:solidFill>
              <a:effectLst>
                <a:outerShdw blurRad="38100" dist="38100" dir="2700000" algn="tl">
                  <a:srgbClr val="000000"/>
                </a:outerShdw>
              </a:effectLst>
              <a:cs typeface="Arial" charset="0"/>
            </a:endParaRPr>
          </a:p>
        </p:txBody>
      </p:sp>
      <p:sp>
        <p:nvSpPr>
          <p:cNvPr id="2349060" name="Text Box 4"/>
          <p:cNvSpPr txBox="1">
            <a:spLocks noChangeArrowheads="1"/>
          </p:cNvSpPr>
          <p:nvPr/>
        </p:nvSpPr>
        <p:spPr bwMode="auto">
          <a:xfrm>
            <a:off x="5638800" y="2667000"/>
            <a:ext cx="3200400" cy="175432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و كان مساء و كان صباح يوماً ثالثاً (13)</a:t>
            </a:r>
            <a:endParaRPr lang="en-US" sz="3600" b="1" dirty="0">
              <a:solidFill>
                <a:srgbClr val="FFFFFF"/>
              </a:solidFill>
              <a:effectLst>
                <a:outerShdw blurRad="38100" dist="38100" dir="2700000" algn="tl">
                  <a:srgbClr val="000000"/>
                </a:outerShdw>
              </a:effectLst>
              <a:cs typeface="Arial" charset="0"/>
            </a:endParaRPr>
          </a:p>
        </p:txBody>
      </p:sp>
      <p:sp>
        <p:nvSpPr>
          <p:cNvPr id="208901" name="Rectangle 8"/>
          <p:cNvSpPr>
            <a:spLocks noChangeArrowheads="1"/>
          </p:cNvSpPr>
          <p:nvPr/>
        </p:nvSpPr>
        <p:spPr bwMode="auto">
          <a:xfrm>
            <a:off x="838200" y="0"/>
            <a:ext cx="990600" cy="838200"/>
          </a:xfrm>
          <a:prstGeom prst="rect">
            <a:avLst/>
          </a:prstGeom>
          <a:solidFill>
            <a:srgbClr val="05050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457200" eaLnBrk="1" fontAlgn="auto" hangingPunct="1">
              <a:spcBef>
                <a:spcPts val="0"/>
              </a:spcBef>
              <a:spcAft>
                <a:spcPts val="0"/>
              </a:spcAft>
            </a:pPr>
            <a:endParaRPr lang="en-US" sz="1800">
              <a:solidFill>
                <a:srgbClr val="FFFFFF"/>
              </a:solidFill>
              <a:latin typeface="Tahoma"/>
              <a:ea typeface="+mn-ea"/>
              <a:cs typeface="+mn-cs"/>
            </a:endParaRPr>
          </a:p>
        </p:txBody>
      </p:sp>
    </p:spTree>
    <p:extLst>
      <p:ext uri="{BB962C8B-B14F-4D97-AF65-F5344CB8AC3E}">
        <p14:creationId xmlns:p14="http://schemas.microsoft.com/office/powerpoint/2010/main" val="2722333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1112" name="Rectangle 8"/>
          <p:cNvSpPr>
            <a:spLocks noGrp="1" noRot="1" noChangeArrowheads="1"/>
          </p:cNvSpPr>
          <p:nvPr>
            <p:ph type="title" idx="4294967295"/>
          </p:nvPr>
        </p:nvSpPr>
        <p:spPr>
          <a:xfrm>
            <a:off x="5943600" y="0"/>
            <a:ext cx="3124200" cy="685800"/>
          </a:xfrm>
        </p:spPr>
        <p:txBody>
          <a:bodyPr/>
          <a:lstStyle/>
          <a:p>
            <a:pPr algn="r" eaLnBrk="1" hangingPunct="1">
              <a:defRPr/>
            </a:pPr>
            <a:r>
              <a:rPr lang="en-US" sz="3600" dirty="0">
                <a:latin typeface="Arial" charset="0"/>
                <a:ea typeface="ＭＳ Ｐゴシック" charset="0"/>
                <a:cs typeface="Arial" charset="0"/>
              </a:rPr>
              <a:t>Day 4</a:t>
            </a:r>
          </a:p>
        </p:txBody>
      </p:sp>
      <p:pic>
        <p:nvPicPr>
          <p:cNvPr id="210946" name="Picture 2" descr="npo0000e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1107" name="Text Box 3"/>
          <p:cNvSpPr txBox="1">
            <a:spLocks noChangeArrowheads="1"/>
          </p:cNvSpPr>
          <p:nvPr/>
        </p:nvSpPr>
        <p:spPr bwMode="auto">
          <a:xfrm>
            <a:off x="1571604" y="152400"/>
            <a:ext cx="6048396" cy="646113"/>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glow rad="139700">
                    <a:srgbClr val="DADADA">
                      <a:lumMod val="10000"/>
                      <a:alpha val="99000"/>
                    </a:srgbClr>
                  </a:glow>
                </a:effectLst>
                <a:cs typeface="Arial" charset="0"/>
              </a:rPr>
              <a:t>خليقة الله ... اليوم الرابع</a:t>
            </a:r>
            <a:endParaRPr lang="en-US" sz="3600" b="1" dirty="0">
              <a:solidFill>
                <a:srgbClr val="FFFFFF"/>
              </a:solidFill>
              <a:effectLst>
                <a:glow rad="139700">
                  <a:srgbClr val="DADADA">
                    <a:lumMod val="10000"/>
                    <a:alpha val="99000"/>
                  </a:srgbClr>
                </a:glow>
              </a:effectLst>
              <a:cs typeface="Arial" charset="0"/>
            </a:endParaRPr>
          </a:p>
        </p:txBody>
      </p:sp>
      <p:sp>
        <p:nvSpPr>
          <p:cNvPr id="2351108" name="Text Box 4"/>
          <p:cNvSpPr txBox="1">
            <a:spLocks noChangeArrowheads="1"/>
          </p:cNvSpPr>
          <p:nvPr/>
        </p:nvSpPr>
        <p:spPr bwMode="auto">
          <a:xfrm>
            <a:off x="304800" y="3441700"/>
            <a:ext cx="88392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glow rad="139700">
                    <a:srgbClr val="DADADA">
                      <a:lumMod val="10000"/>
                      <a:alpha val="99000"/>
                    </a:srgbClr>
                  </a:glow>
                </a:effectLst>
                <a:cs typeface="Arial" charset="0"/>
              </a:rPr>
              <a:t>و قال الله لتكن أنوار في جلد السماء لتفصل بين النهار و الليل و تكون لآيات و أوقات و أيام و سنين (14)</a:t>
            </a:r>
            <a:endParaRPr lang="en-US" sz="3600" b="1" dirty="0">
              <a:solidFill>
                <a:srgbClr val="FFFFFF"/>
              </a:solidFill>
              <a:effectLst>
                <a:glow rad="139700">
                  <a:srgbClr val="DADADA">
                    <a:lumMod val="10000"/>
                    <a:alpha val="99000"/>
                  </a:srgbClr>
                </a:glow>
              </a:effectLst>
              <a:cs typeface="Arial" charset="0"/>
            </a:endParaRPr>
          </a:p>
        </p:txBody>
      </p:sp>
    </p:spTree>
    <p:extLst>
      <p:ext uri="{BB962C8B-B14F-4D97-AF65-F5344CB8AC3E}">
        <p14:creationId xmlns:p14="http://schemas.microsoft.com/office/powerpoint/2010/main" val="3492649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3160" name="Rectangle 8"/>
          <p:cNvSpPr>
            <a:spLocks noGrp="1" noRot="1" noChangeArrowheads="1"/>
          </p:cNvSpPr>
          <p:nvPr>
            <p:ph type="title" idx="4294967295"/>
          </p:nvPr>
        </p:nvSpPr>
        <p:spPr>
          <a:xfrm>
            <a:off x="4953000" y="152400"/>
            <a:ext cx="4038600" cy="533400"/>
          </a:xfrm>
        </p:spPr>
        <p:txBody>
          <a:bodyPr/>
          <a:lstStyle/>
          <a:p>
            <a:pPr algn="r" eaLnBrk="1" hangingPunct="1">
              <a:defRPr/>
            </a:pPr>
            <a:r>
              <a:rPr lang="en-US" sz="3600">
                <a:latin typeface="Arial" charset="0"/>
                <a:ea typeface="ＭＳ Ｐゴシック" charset="0"/>
                <a:cs typeface="Arial" charset="0"/>
              </a:rPr>
              <a:t>Sun &amp; Moon</a:t>
            </a:r>
          </a:p>
        </p:txBody>
      </p:sp>
      <p:pic>
        <p:nvPicPr>
          <p:cNvPr id="212994" name="Picture 7" descr="npo0000e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3155" name="Text Box 3"/>
          <p:cNvSpPr txBox="1">
            <a:spLocks noChangeArrowheads="1"/>
          </p:cNvSpPr>
          <p:nvPr/>
        </p:nvSpPr>
        <p:spPr bwMode="auto">
          <a:xfrm>
            <a:off x="0" y="76200"/>
            <a:ext cx="9144000" cy="646113"/>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a:r>
              <a:rPr lang="en-US" dirty="0">
                <a:effectLst>
                  <a:glow rad="139700">
                    <a:srgbClr val="DADADA">
                      <a:lumMod val="10000"/>
                      <a:alpha val="99000"/>
                    </a:srgbClr>
                  </a:glow>
                </a:effectLst>
              </a:rPr>
              <a:t>God</a:t>
            </a:r>
            <a:r>
              <a:rPr lang="uk-UA" altLang="ja-JP" dirty="0">
                <a:effectLst>
                  <a:glow rad="139700">
                    <a:srgbClr val="DADADA">
                      <a:lumMod val="10000"/>
                      <a:alpha val="99000"/>
                    </a:srgbClr>
                  </a:glow>
                </a:effectLst>
              </a:rPr>
              <a:t>'</a:t>
            </a:r>
            <a:r>
              <a:rPr lang="en-US" altLang="ja-JP" dirty="0">
                <a:effectLst>
                  <a:glow rad="139700">
                    <a:srgbClr val="DADADA">
                      <a:lumMod val="10000"/>
                      <a:alpha val="99000"/>
                    </a:srgbClr>
                  </a:glow>
                </a:effectLst>
              </a:rPr>
              <a:t>s Creation…Day 4</a:t>
            </a:r>
            <a:endParaRPr lang="en-US" dirty="0">
              <a:effectLst>
                <a:glow rad="139700">
                  <a:srgbClr val="DADADA">
                    <a:lumMod val="10000"/>
                    <a:alpha val="99000"/>
                  </a:srgbClr>
                </a:glow>
              </a:effectLst>
            </a:endParaRPr>
          </a:p>
        </p:txBody>
      </p:sp>
      <p:sp>
        <p:nvSpPr>
          <p:cNvPr id="2353156" name="Text Box 4"/>
          <p:cNvSpPr txBox="1">
            <a:spLocks noChangeArrowheads="1"/>
          </p:cNvSpPr>
          <p:nvPr/>
        </p:nvSpPr>
        <p:spPr bwMode="auto">
          <a:xfrm>
            <a:off x="2895600" y="3749675"/>
            <a:ext cx="6096000" cy="1200329"/>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a:r>
              <a:rPr lang="ar-JO" dirty="0">
                <a:effectLst>
                  <a:glow rad="139700">
                    <a:srgbClr val="DADADA">
                      <a:lumMod val="10000"/>
                      <a:alpha val="99000"/>
                    </a:srgbClr>
                  </a:glow>
                </a:effectLst>
              </a:rPr>
              <a:t>و تكون أنواراً في جلد السماء لتنير على الأرض و كان كذلك (15)</a:t>
            </a:r>
            <a:endParaRPr lang="en-US" dirty="0">
              <a:effectLst>
                <a:glow rad="139700">
                  <a:srgbClr val="DADADA">
                    <a:lumMod val="10000"/>
                    <a:alpha val="99000"/>
                  </a:srgbClr>
                </a:glow>
              </a:effectLst>
            </a:endParaRPr>
          </a:p>
        </p:txBody>
      </p:sp>
    </p:spTree>
    <p:extLst>
      <p:ext uri="{BB962C8B-B14F-4D97-AF65-F5344CB8AC3E}">
        <p14:creationId xmlns:p14="http://schemas.microsoft.com/office/powerpoint/2010/main" val="2907827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2355208" name="Rectangle 8"/>
          <p:cNvSpPr>
            <a:spLocks noGrp="1" noRot="1" noChangeArrowheads="1"/>
          </p:cNvSpPr>
          <p:nvPr>
            <p:ph type="title" idx="4294967295"/>
          </p:nvPr>
        </p:nvSpPr>
        <p:spPr>
          <a:xfrm>
            <a:off x="6705600" y="0"/>
            <a:ext cx="2362200" cy="457200"/>
          </a:xfrm>
        </p:spPr>
        <p:txBody>
          <a:bodyPr/>
          <a:lstStyle/>
          <a:p>
            <a:pPr algn="r" eaLnBrk="1" hangingPunct="1">
              <a:defRPr/>
            </a:pPr>
            <a:r>
              <a:rPr lang="ar-JO" sz="3600" dirty="0">
                <a:latin typeface="Arial" charset="0"/>
                <a:ea typeface="ＭＳ Ｐゴシック" charset="0"/>
                <a:cs typeface="Arial" charset="0"/>
              </a:rPr>
              <a:t>الشمس</a:t>
            </a:r>
            <a:endParaRPr lang="en-US" sz="3600" dirty="0">
              <a:latin typeface="Arial" charset="0"/>
              <a:ea typeface="ＭＳ Ｐゴシック" charset="0"/>
              <a:cs typeface="Arial" charset="0"/>
            </a:endParaRPr>
          </a:p>
        </p:txBody>
      </p:sp>
      <p:sp>
        <p:nvSpPr>
          <p:cNvPr id="2355203" name="Text Box 3"/>
          <p:cNvSpPr txBox="1">
            <a:spLocks noChangeArrowheads="1"/>
          </p:cNvSpPr>
          <p:nvPr/>
        </p:nvSpPr>
        <p:spPr bwMode="auto">
          <a:xfrm>
            <a:off x="0" y="76200"/>
            <a:ext cx="9144000" cy="646113"/>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defTabSz="457200" fontAlgn="auto">
              <a:spcAft>
                <a:spcPts val="0"/>
              </a:spcAft>
            </a:pPr>
            <a:r>
              <a:rPr lang="ar-JO" dirty="0">
                <a:effectLst>
                  <a:glow rad="139700">
                    <a:srgbClr val="DADADA">
                      <a:lumMod val="10000"/>
                      <a:alpha val="99000"/>
                    </a:srgbClr>
                  </a:glow>
                </a:effectLst>
                <a:latin typeface="Tahoma"/>
                <a:ea typeface="+mn-ea"/>
              </a:rPr>
              <a:t>خليقة الله ... اليوم الرابع</a:t>
            </a:r>
            <a:endParaRPr lang="en-US" dirty="0">
              <a:effectLst>
                <a:glow rad="139700">
                  <a:srgbClr val="DADADA">
                    <a:lumMod val="10000"/>
                    <a:alpha val="99000"/>
                  </a:srgbClr>
                </a:glow>
              </a:effectLst>
              <a:latin typeface="Tahoma"/>
              <a:ea typeface="+mn-ea"/>
            </a:endParaRPr>
          </a:p>
        </p:txBody>
      </p:sp>
      <p:sp>
        <p:nvSpPr>
          <p:cNvPr id="2355204" name="Text Box 4"/>
          <p:cNvSpPr txBox="1">
            <a:spLocks noChangeArrowheads="1"/>
          </p:cNvSpPr>
          <p:nvPr/>
        </p:nvSpPr>
        <p:spPr bwMode="auto">
          <a:xfrm>
            <a:off x="0" y="4968875"/>
            <a:ext cx="9067800" cy="646331"/>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defTabSz="457200" fontAlgn="auto">
              <a:spcAft>
                <a:spcPts val="0"/>
              </a:spcAft>
            </a:pPr>
            <a:r>
              <a:rPr lang="ar-JO" dirty="0">
                <a:effectLst>
                  <a:glow rad="139700">
                    <a:srgbClr val="DADADA">
                      <a:lumMod val="10000"/>
                      <a:alpha val="99000"/>
                    </a:srgbClr>
                  </a:glow>
                </a:effectLst>
                <a:latin typeface="Tahoma"/>
                <a:ea typeface="+mn-ea"/>
              </a:rPr>
              <a:t>فعمل الله النورين العظيمين النور الأكبر لحكم النهار (16أ)</a:t>
            </a:r>
            <a:endParaRPr lang="en-US" dirty="0">
              <a:effectLst>
                <a:glow rad="139700">
                  <a:srgbClr val="DADADA">
                    <a:lumMod val="10000"/>
                    <a:alpha val="99000"/>
                  </a:srgbClr>
                </a:glow>
              </a:effectLst>
              <a:latin typeface="Tahoma"/>
              <a:ea typeface="+mn-ea"/>
            </a:endParaRPr>
          </a:p>
        </p:txBody>
      </p:sp>
    </p:spTree>
    <p:extLst>
      <p:ext uri="{BB962C8B-B14F-4D97-AF65-F5344CB8AC3E}">
        <p14:creationId xmlns:p14="http://schemas.microsoft.com/office/powerpoint/2010/main" val="3500694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7256" name="Rectangle 8"/>
          <p:cNvSpPr>
            <a:spLocks noGrp="1" noRot="1" noChangeArrowheads="1"/>
          </p:cNvSpPr>
          <p:nvPr>
            <p:ph type="title" idx="4294967295"/>
          </p:nvPr>
        </p:nvSpPr>
        <p:spPr>
          <a:xfrm>
            <a:off x="6248400" y="76200"/>
            <a:ext cx="2819400" cy="533400"/>
          </a:xfrm>
        </p:spPr>
        <p:txBody>
          <a:bodyPr/>
          <a:lstStyle/>
          <a:p>
            <a:pPr algn="r" eaLnBrk="1" hangingPunct="1">
              <a:defRPr/>
            </a:pPr>
            <a:r>
              <a:rPr lang="en-US" sz="3600" b="1">
                <a:latin typeface="Arial" charset="0"/>
                <a:ea typeface="ＭＳ Ｐゴシック" charset="0"/>
                <a:cs typeface="Arial" charset="0"/>
              </a:rPr>
              <a:t>Moon</a:t>
            </a:r>
          </a:p>
        </p:txBody>
      </p:sp>
      <p:pic>
        <p:nvPicPr>
          <p:cNvPr id="217090" name="Picture 7" descr="npo0000e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443" y="-12755"/>
            <a:ext cx="9283443" cy="695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7251"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457200" fontAlgn="auto">
              <a:spcAft>
                <a:spcPts val="0"/>
              </a:spcAft>
            </a:pPr>
            <a:r>
              <a:rPr lang="ar-JO" dirty="0">
                <a:effectLst>
                  <a:glow rad="139700">
                    <a:srgbClr val="DADADA">
                      <a:lumMod val="10000"/>
                      <a:alpha val="99000"/>
                    </a:srgbClr>
                  </a:glow>
                </a:effectLst>
                <a:latin typeface="Tahoma"/>
                <a:ea typeface="+mn-ea"/>
              </a:rPr>
              <a:t>خليقة الله ... اليوم الرابع</a:t>
            </a:r>
            <a:endParaRPr lang="en-US" dirty="0">
              <a:effectLst>
                <a:glow rad="139700">
                  <a:srgbClr val="DADADA">
                    <a:lumMod val="10000"/>
                    <a:alpha val="99000"/>
                  </a:srgbClr>
                </a:glow>
              </a:effectLst>
              <a:latin typeface="Tahoma"/>
              <a:ea typeface="+mn-ea"/>
            </a:endParaRPr>
          </a:p>
        </p:txBody>
      </p:sp>
      <p:sp>
        <p:nvSpPr>
          <p:cNvPr id="2357252" name="Text Box 4"/>
          <p:cNvSpPr txBox="1">
            <a:spLocks noChangeArrowheads="1"/>
          </p:cNvSpPr>
          <p:nvPr/>
        </p:nvSpPr>
        <p:spPr bwMode="auto">
          <a:xfrm>
            <a:off x="228600" y="1371600"/>
            <a:ext cx="2155580" cy="1754326"/>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457200" fontAlgn="auto">
              <a:spcAft>
                <a:spcPts val="0"/>
              </a:spcAft>
            </a:pPr>
            <a:r>
              <a:rPr lang="ar-JO" dirty="0">
                <a:effectLst>
                  <a:glow rad="139700">
                    <a:srgbClr val="DADADA">
                      <a:lumMod val="10000"/>
                      <a:alpha val="99000"/>
                    </a:srgbClr>
                  </a:glow>
                </a:effectLst>
                <a:latin typeface="Tahoma"/>
                <a:ea typeface="+mn-ea"/>
              </a:rPr>
              <a:t>و النور الأصغر لحكم الليل (16ب)</a:t>
            </a:r>
            <a:endParaRPr lang="en-US" dirty="0">
              <a:effectLst>
                <a:glow rad="139700">
                  <a:srgbClr val="DADADA">
                    <a:lumMod val="10000"/>
                    <a:alpha val="99000"/>
                  </a:srgbClr>
                </a:glow>
              </a:effectLst>
              <a:latin typeface="Tahoma"/>
              <a:ea typeface="+mn-ea"/>
            </a:endParaRPr>
          </a:p>
        </p:txBody>
      </p:sp>
    </p:spTree>
    <p:extLst>
      <p:ext uri="{BB962C8B-B14F-4D97-AF65-F5344CB8AC3E}">
        <p14:creationId xmlns:p14="http://schemas.microsoft.com/office/powerpoint/2010/main" val="295900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2" descr="npo0000c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372600" cy="690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2" name="Text Box 3"/>
          <p:cNvSpPr txBox="1">
            <a:spLocks noChangeArrowheads="1"/>
          </p:cNvSpPr>
          <p:nvPr/>
        </p:nvSpPr>
        <p:spPr bwMode="auto">
          <a:xfrm>
            <a:off x="2667000" y="381000"/>
            <a:ext cx="3352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1800" b="1">
              <a:solidFill>
                <a:srgbClr val="FFFFFF"/>
              </a:solidFill>
              <a:latin typeface="Papyrus" charset="0"/>
            </a:endParaRPr>
          </a:p>
        </p:txBody>
      </p:sp>
      <p:sp>
        <p:nvSpPr>
          <p:cNvPr id="2324487" name="Rectangle 7"/>
          <p:cNvSpPr>
            <a:spLocks noGrp="1" noRot="1" noChangeArrowheads="1"/>
          </p:cNvSpPr>
          <p:nvPr>
            <p:ph type="title" idx="4294967295"/>
          </p:nvPr>
        </p:nvSpPr>
        <p:spPr/>
        <p:txBody>
          <a:bodyPr/>
          <a:lstStyle/>
          <a:p>
            <a:pPr eaLnBrk="1" hangingPunct="1">
              <a:defRPr/>
            </a:pPr>
            <a:r>
              <a:rPr lang="ar-JO" dirty="0">
                <a:latin typeface="Tahoma" charset="0"/>
                <a:ea typeface="ＭＳ Ｐゴシック" charset="0"/>
                <a:cs typeface="ＭＳ Ｐゴシック" charset="0"/>
              </a:rPr>
              <a:t>الخليقة في ستة أيام</a:t>
            </a:r>
            <a:endParaRPr lang="en-US" dirty="0">
              <a:latin typeface="Tahoma" charset="0"/>
              <a:ea typeface="ＭＳ Ｐゴシック" charset="0"/>
              <a:cs typeface="ＭＳ Ｐゴシック" charset="0"/>
            </a:endParaRPr>
          </a:p>
        </p:txBody>
      </p:sp>
    </p:spTree>
    <p:extLst>
      <p:ext uri="{BB962C8B-B14F-4D97-AF65-F5344CB8AC3E}">
        <p14:creationId xmlns:p14="http://schemas.microsoft.com/office/powerpoint/2010/main" val="3474671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9304" name="Rectangle 8"/>
          <p:cNvSpPr>
            <a:spLocks noGrp="1" noRot="1" noChangeArrowheads="1"/>
          </p:cNvSpPr>
          <p:nvPr>
            <p:ph type="title" idx="4294967295"/>
          </p:nvPr>
        </p:nvSpPr>
        <p:spPr>
          <a:xfrm>
            <a:off x="6934200" y="76200"/>
            <a:ext cx="2057400" cy="533400"/>
          </a:xfrm>
        </p:spPr>
        <p:txBody>
          <a:bodyPr/>
          <a:lstStyle/>
          <a:p>
            <a:pPr algn="r" eaLnBrk="1" hangingPunct="1">
              <a:defRPr/>
            </a:pPr>
            <a:r>
              <a:rPr lang="en-US" sz="3600">
                <a:latin typeface="Arial" charset="0"/>
                <a:ea typeface="ＭＳ Ｐゴシック" charset="0"/>
                <a:cs typeface="Arial" charset="0"/>
              </a:rPr>
              <a:t>Stars</a:t>
            </a:r>
          </a:p>
        </p:txBody>
      </p:sp>
      <p:pic>
        <p:nvPicPr>
          <p:cNvPr id="219138" name="Picture 2" descr="npo0000e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9213"/>
            <a:ext cx="9144000" cy="690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9299" name="Text Box 3"/>
          <p:cNvSpPr txBox="1">
            <a:spLocks noChangeArrowheads="1"/>
          </p:cNvSpPr>
          <p:nvPr/>
        </p:nvSpPr>
        <p:spPr bwMode="auto">
          <a:xfrm>
            <a:off x="6248400" y="4572000"/>
            <a:ext cx="2667000" cy="1200329"/>
          </a:xfrm>
          <a:prstGeom prst="rect">
            <a:avLst/>
          </a:prstGeom>
          <a:noFill/>
          <a:ln w="9525">
            <a:noFill/>
            <a:miter lim="800000"/>
            <a:headEnd/>
            <a:tailEnd/>
          </a:ln>
          <a:effectLst/>
        </p:spPr>
        <p:txBody>
          <a:bodyPr>
            <a:spAutoFit/>
          </a:bodyPr>
          <a:lstStyle>
            <a:defPPr>
              <a:defRPr lang="en-US"/>
            </a:defPPr>
            <a:lvl1pPr algn="ctr" defTabSz="457200" eaLnBrk="1" fontAlgn="auto" hangingPunct="1">
              <a:spcBef>
                <a:spcPct val="50000"/>
              </a:spcBef>
              <a:spcAft>
                <a:spcPts val="0"/>
              </a:spcAft>
              <a:defRPr sz="3600" b="1">
                <a:solidFill>
                  <a:srgbClr val="FFFFFF"/>
                </a:solidFill>
                <a:effectLst>
                  <a:glow rad="139700">
                    <a:srgbClr val="DADADA">
                      <a:lumMod val="10000"/>
                      <a:alpha val="99000"/>
                    </a:srgbClr>
                  </a:glow>
                </a:effectLst>
                <a:latin typeface="Tahoma"/>
                <a:ea typeface="+mn-ea"/>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ar-JO" dirty="0"/>
              <a:t>و النجوم (16ت)</a:t>
            </a:r>
            <a:endParaRPr lang="en-US" dirty="0"/>
          </a:p>
        </p:txBody>
      </p:sp>
      <p:sp>
        <p:nvSpPr>
          <p:cNvPr id="2359300" name="Text Box 4"/>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خليقة الله ... اليوم الرابع</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2204228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1352" name="Rectangle 8"/>
          <p:cNvSpPr>
            <a:spLocks noGrp="1" noRot="1" noChangeArrowheads="1"/>
          </p:cNvSpPr>
          <p:nvPr>
            <p:ph type="title" idx="4294967295"/>
          </p:nvPr>
        </p:nvSpPr>
        <p:spPr>
          <a:xfrm>
            <a:off x="6019800" y="0"/>
            <a:ext cx="3048000" cy="533400"/>
          </a:xfrm>
        </p:spPr>
        <p:txBody>
          <a:bodyPr/>
          <a:lstStyle/>
          <a:p>
            <a:pPr algn="r" eaLnBrk="1" hangingPunct="1">
              <a:defRPr/>
            </a:pPr>
            <a:r>
              <a:rPr lang="en-US" sz="3600">
                <a:latin typeface="Arial" charset="0"/>
                <a:ea typeface="ＭＳ Ｐゴシック" charset="0"/>
                <a:cs typeface="Arial" charset="0"/>
              </a:rPr>
              <a:t>Fourth Day</a:t>
            </a:r>
          </a:p>
        </p:txBody>
      </p:sp>
      <p:pic>
        <p:nvPicPr>
          <p:cNvPr id="221186" name="Picture 2" descr="npo0000e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1347" name="Text Box 3"/>
          <p:cNvSpPr txBox="1">
            <a:spLocks noChangeArrowheads="1"/>
          </p:cNvSpPr>
          <p:nvPr/>
        </p:nvSpPr>
        <p:spPr bwMode="auto">
          <a:xfrm>
            <a:off x="0" y="7620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خليقة الله ... اليوم الرابع</a:t>
            </a:r>
            <a:endParaRPr lang="en-US" sz="3600" b="1" dirty="0">
              <a:solidFill>
                <a:srgbClr val="FFFFFF"/>
              </a:solidFill>
              <a:effectLst>
                <a:outerShdw blurRad="38100" dist="38100" dir="2700000" algn="tl">
                  <a:srgbClr val="000000"/>
                </a:outerShdw>
              </a:effectLst>
              <a:cs typeface="Arial" charset="0"/>
            </a:endParaRPr>
          </a:p>
        </p:txBody>
      </p:sp>
      <p:sp>
        <p:nvSpPr>
          <p:cNvPr id="2361348" name="Text Box 4"/>
          <p:cNvSpPr txBox="1">
            <a:spLocks noChangeArrowheads="1"/>
          </p:cNvSpPr>
          <p:nvPr/>
        </p:nvSpPr>
        <p:spPr bwMode="auto">
          <a:xfrm>
            <a:off x="0" y="2819400"/>
            <a:ext cx="9144000" cy="1754326"/>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457200" fontAlgn="auto">
              <a:spcAft>
                <a:spcPts val="0"/>
              </a:spcAft>
            </a:pPr>
            <a:r>
              <a:rPr lang="ar-JO" dirty="0">
                <a:effectLst>
                  <a:glow rad="139700">
                    <a:srgbClr val="DADADA">
                      <a:lumMod val="10000"/>
                      <a:alpha val="99000"/>
                    </a:srgbClr>
                  </a:glow>
                </a:effectLst>
                <a:latin typeface="Tahoma"/>
                <a:ea typeface="+mn-ea"/>
              </a:rPr>
              <a:t>و جعلها الله في جلد السماء لتنير على الأرض و لتحكم على النهار و الليل و لتفصل بين النور و الظلمة و رأى الله ذلك أنه حسن و كان مساء و كان صباح يوماً رابعاً (17-19)</a:t>
            </a:r>
            <a:endParaRPr lang="en-US" dirty="0">
              <a:effectLst>
                <a:glow rad="139700">
                  <a:srgbClr val="DADADA">
                    <a:lumMod val="10000"/>
                    <a:alpha val="99000"/>
                  </a:srgbClr>
                </a:glow>
              </a:effectLst>
              <a:latin typeface="Tahoma"/>
              <a:ea typeface="+mn-ea"/>
            </a:endParaRPr>
          </a:p>
        </p:txBody>
      </p:sp>
    </p:spTree>
    <p:extLst>
      <p:ext uri="{BB962C8B-B14F-4D97-AF65-F5344CB8AC3E}">
        <p14:creationId xmlns:p14="http://schemas.microsoft.com/office/powerpoint/2010/main" val="2474149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3400" name="Rectangle 8"/>
          <p:cNvSpPr>
            <a:spLocks noGrp="1" noRot="1" noChangeArrowheads="1"/>
          </p:cNvSpPr>
          <p:nvPr>
            <p:ph type="title" idx="4294967295"/>
          </p:nvPr>
        </p:nvSpPr>
        <p:spPr>
          <a:xfrm>
            <a:off x="6324600" y="76200"/>
            <a:ext cx="2743200" cy="457200"/>
          </a:xfrm>
        </p:spPr>
        <p:txBody>
          <a:bodyPr/>
          <a:lstStyle/>
          <a:p>
            <a:pPr algn="r" eaLnBrk="1" hangingPunct="1">
              <a:defRPr/>
            </a:pPr>
            <a:r>
              <a:rPr lang="en-US" sz="3600">
                <a:latin typeface="Arial" charset="0"/>
                <a:ea typeface="ＭＳ Ｐゴシック" charset="0"/>
                <a:cs typeface="Arial" charset="0"/>
              </a:rPr>
              <a:t>Day 5</a:t>
            </a:r>
          </a:p>
        </p:txBody>
      </p:sp>
      <p:pic>
        <p:nvPicPr>
          <p:cNvPr id="223234" name="Picture 11" descr="npo0000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3395"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خليقة الله ... اليوم الخامس</a:t>
            </a:r>
            <a:endParaRPr lang="en-US" sz="3600" b="1" dirty="0">
              <a:solidFill>
                <a:srgbClr val="FFFFFF"/>
              </a:solidFill>
              <a:effectLst>
                <a:outerShdw blurRad="38100" dist="38100" dir="2700000" algn="tl">
                  <a:srgbClr val="000000"/>
                </a:outerShdw>
              </a:effectLst>
              <a:cs typeface="Arial" charset="0"/>
            </a:endParaRPr>
          </a:p>
        </p:txBody>
      </p:sp>
      <p:sp>
        <p:nvSpPr>
          <p:cNvPr id="2363396" name="Text Box 4"/>
          <p:cNvSpPr txBox="1">
            <a:spLocks noChangeArrowheads="1"/>
          </p:cNvSpPr>
          <p:nvPr/>
        </p:nvSpPr>
        <p:spPr bwMode="auto">
          <a:xfrm>
            <a:off x="228600" y="3962400"/>
            <a:ext cx="5638800" cy="1200329"/>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457200" fontAlgn="auto">
              <a:spcAft>
                <a:spcPts val="0"/>
              </a:spcAft>
            </a:pPr>
            <a:r>
              <a:rPr lang="ar-JO" dirty="0">
                <a:effectLst>
                  <a:glow rad="139700">
                    <a:srgbClr val="DADADA">
                      <a:lumMod val="10000"/>
                      <a:alpha val="99000"/>
                    </a:srgbClr>
                  </a:glow>
                </a:effectLst>
                <a:latin typeface="Tahoma"/>
                <a:ea typeface="+mn-ea"/>
              </a:rPr>
              <a:t>و قال الله لتفض المياه زحافات ذات نفس حية (20أ)</a:t>
            </a:r>
            <a:endParaRPr lang="en-US" dirty="0">
              <a:effectLst>
                <a:glow rad="139700">
                  <a:srgbClr val="DADADA">
                    <a:lumMod val="10000"/>
                    <a:alpha val="99000"/>
                  </a:srgbClr>
                </a:glow>
              </a:effectLst>
              <a:latin typeface="Tahoma"/>
              <a:ea typeface="+mn-ea"/>
            </a:endParaRPr>
          </a:p>
        </p:txBody>
      </p:sp>
    </p:spTree>
    <p:extLst>
      <p:ext uri="{BB962C8B-B14F-4D97-AF65-F5344CB8AC3E}">
        <p14:creationId xmlns:p14="http://schemas.microsoft.com/office/powerpoint/2010/main" val="2240831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48" name="Rectangle 8"/>
          <p:cNvSpPr>
            <a:spLocks noGrp="1" noRot="1" noChangeArrowheads="1"/>
          </p:cNvSpPr>
          <p:nvPr>
            <p:ph type="title" idx="4294967295"/>
          </p:nvPr>
        </p:nvSpPr>
        <p:spPr>
          <a:xfrm>
            <a:off x="6324600" y="152400"/>
            <a:ext cx="2667000" cy="457200"/>
          </a:xfrm>
        </p:spPr>
        <p:txBody>
          <a:bodyPr/>
          <a:lstStyle/>
          <a:p>
            <a:pPr algn="r" eaLnBrk="1" hangingPunct="1">
              <a:defRPr/>
            </a:pPr>
            <a:r>
              <a:rPr lang="en-US" sz="3600">
                <a:latin typeface="Arial" charset="0"/>
                <a:ea typeface="ＭＳ Ｐゴシック" charset="0"/>
                <a:cs typeface="Arial" charset="0"/>
              </a:rPr>
              <a:t>Birds</a:t>
            </a:r>
          </a:p>
        </p:txBody>
      </p:sp>
      <p:pic>
        <p:nvPicPr>
          <p:cNvPr id="225282" name="Picture 11" descr="npo0000e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544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خليقة الله ... اليوم الخامس</a:t>
            </a:r>
            <a:endParaRPr lang="en-US" sz="3600" b="1" dirty="0">
              <a:solidFill>
                <a:srgbClr val="FFFFFF"/>
              </a:solidFill>
              <a:effectLst>
                <a:outerShdw blurRad="38100" dist="38100" dir="2700000" algn="tl">
                  <a:srgbClr val="000000"/>
                </a:outerShdw>
              </a:effectLst>
              <a:cs typeface="Arial" charset="0"/>
            </a:endParaRPr>
          </a:p>
        </p:txBody>
      </p:sp>
      <p:sp>
        <p:nvSpPr>
          <p:cNvPr id="2365444" name="Text Box 4"/>
          <p:cNvSpPr txBox="1">
            <a:spLocks noChangeArrowheads="1"/>
          </p:cNvSpPr>
          <p:nvPr/>
        </p:nvSpPr>
        <p:spPr bwMode="auto">
          <a:xfrm>
            <a:off x="3576270" y="3886200"/>
            <a:ext cx="5491530" cy="1200329"/>
          </a:xfrm>
          <a:prstGeom prst="rect">
            <a:avLst/>
          </a:prstGeom>
          <a:noFill/>
          <a:ln w="9525">
            <a:noFill/>
            <a:miter lim="800000"/>
            <a:headEnd/>
            <a:tailEnd/>
          </a:ln>
          <a:effectLst/>
        </p:spPr>
        <p:txBody>
          <a:bodyPr wrap="square">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defTabSz="457200" fontAlgn="auto">
              <a:spcAft>
                <a:spcPts val="0"/>
              </a:spcAft>
            </a:pPr>
            <a:r>
              <a:rPr lang="ar-JO" altLang="ja-JP" dirty="0">
                <a:effectLst>
                  <a:glow rad="139700">
                    <a:srgbClr val="DADADA">
                      <a:lumMod val="10000"/>
                      <a:alpha val="99000"/>
                    </a:srgbClr>
                  </a:glow>
                </a:effectLst>
                <a:latin typeface="Tahoma"/>
                <a:ea typeface="+mn-ea"/>
              </a:rPr>
              <a:t>و ليطر طير فوق الأرض على وجه جلد السماء (20ب)</a:t>
            </a:r>
            <a:endParaRPr lang="en-US" dirty="0">
              <a:effectLst>
                <a:glow rad="139700">
                  <a:srgbClr val="DADADA">
                    <a:lumMod val="10000"/>
                    <a:alpha val="99000"/>
                  </a:srgbClr>
                </a:glow>
              </a:effectLst>
              <a:latin typeface="Tahoma"/>
              <a:ea typeface="+mn-ea"/>
            </a:endParaRPr>
          </a:p>
        </p:txBody>
      </p:sp>
    </p:spTree>
    <p:extLst>
      <p:ext uri="{BB962C8B-B14F-4D97-AF65-F5344CB8AC3E}">
        <p14:creationId xmlns:p14="http://schemas.microsoft.com/office/powerpoint/2010/main" val="3077287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7496" name="Rectangle 8"/>
          <p:cNvSpPr>
            <a:spLocks noGrp="1" noRot="1" noChangeArrowheads="1"/>
          </p:cNvSpPr>
          <p:nvPr>
            <p:ph type="title" idx="4294967295"/>
          </p:nvPr>
        </p:nvSpPr>
        <p:spPr>
          <a:xfrm>
            <a:off x="6324600" y="152400"/>
            <a:ext cx="2667000" cy="533400"/>
          </a:xfrm>
        </p:spPr>
        <p:txBody>
          <a:bodyPr/>
          <a:lstStyle/>
          <a:p>
            <a:pPr algn="r" eaLnBrk="1" hangingPunct="1">
              <a:defRPr/>
            </a:pPr>
            <a:r>
              <a:rPr lang="en-US" sz="2400">
                <a:latin typeface="Tahoma" charset="0"/>
                <a:ea typeface="ＭＳ Ｐゴシック" charset="0"/>
                <a:cs typeface="ＭＳ Ｐゴシック" charset="0"/>
              </a:rPr>
              <a:t>Whales</a:t>
            </a:r>
          </a:p>
        </p:txBody>
      </p:sp>
      <p:pic>
        <p:nvPicPr>
          <p:cNvPr id="227330" name="Picture 7" descr="npo0000ee"/>
          <p:cNvPicPr>
            <a:picLocks noChangeAspect="1" noChangeArrowheads="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7491" name="Text Box 3"/>
          <p:cNvSpPr txBox="1">
            <a:spLocks noChangeArrowheads="1"/>
          </p:cNvSpPr>
          <p:nvPr/>
        </p:nvSpPr>
        <p:spPr bwMode="auto">
          <a:xfrm>
            <a:off x="0" y="7620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خليقة الله ... اليوم الخامس</a:t>
            </a:r>
            <a:endParaRPr lang="en-US" sz="3600" b="1" dirty="0">
              <a:solidFill>
                <a:srgbClr val="FFFFFF"/>
              </a:solidFill>
              <a:effectLst>
                <a:outerShdw blurRad="38100" dist="38100" dir="2700000" algn="tl">
                  <a:srgbClr val="000000"/>
                </a:outerShdw>
              </a:effectLst>
              <a:cs typeface="Arial" charset="0"/>
            </a:endParaRPr>
          </a:p>
        </p:txBody>
      </p:sp>
      <p:sp>
        <p:nvSpPr>
          <p:cNvPr id="2367492" name="Text Box 4"/>
          <p:cNvSpPr txBox="1">
            <a:spLocks noChangeArrowheads="1"/>
          </p:cNvSpPr>
          <p:nvPr/>
        </p:nvSpPr>
        <p:spPr bwMode="auto">
          <a:xfrm>
            <a:off x="0" y="4419600"/>
            <a:ext cx="9144000" cy="1200329"/>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457200" fontAlgn="auto">
              <a:spcAft>
                <a:spcPts val="0"/>
              </a:spcAft>
            </a:pPr>
            <a:r>
              <a:rPr lang="ar-JO" dirty="0">
                <a:effectLst>
                  <a:glow rad="139700">
                    <a:srgbClr val="DADADA">
                      <a:lumMod val="10000"/>
                      <a:alpha val="99000"/>
                    </a:srgbClr>
                  </a:glow>
                </a:effectLst>
                <a:latin typeface="Tahoma"/>
                <a:ea typeface="+mn-ea"/>
              </a:rPr>
              <a:t>فخلق الله التنانين العظام و كل ذوات الأنفس الحية الدبابة التي فاضب بها المياه كأجناسها (21أ)</a:t>
            </a:r>
            <a:endParaRPr lang="en-US" dirty="0">
              <a:effectLst>
                <a:glow rad="139700">
                  <a:srgbClr val="DADADA">
                    <a:lumMod val="10000"/>
                    <a:alpha val="99000"/>
                  </a:srgbClr>
                </a:glow>
              </a:effectLst>
              <a:latin typeface="Tahoma"/>
              <a:ea typeface="+mn-ea"/>
            </a:endParaRPr>
          </a:p>
        </p:txBody>
      </p:sp>
    </p:spTree>
    <p:extLst>
      <p:ext uri="{BB962C8B-B14F-4D97-AF65-F5344CB8AC3E}">
        <p14:creationId xmlns:p14="http://schemas.microsoft.com/office/powerpoint/2010/main" val="830233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9544" name="Rectangle 8"/>
          <p:cNvSpPr>
            <a:spLocks noGrp="1" noRot="1" noChangeArrowheads="1"/>
          </p:cNvSpPr>
          <p:nvPr>
            <p:ph type="title" idx="4294967295"/>
          </p:nvPr>
        </p:nvSpPr>
        <p:spPr>
          <a:xfrm>
            <a:off x="6248400" y="152400"/>
            <a:ext cx="2743200" cy="533400"/>
          </a:xfrm>
        </p:spPr>
        <p:txBody>
          <a:bodyPr/>
          <a:lstStyle/>
          <a:p>
            <a:pPr algn="r" eaLnBrk="1" hangingPunct="1">
              <a:defRPr/>
            </a:pPr>
            <a:r>
              <a:rPr lang="en-US" sz="3600" b="1">
                <a:latin typeface="Arial" charset="0"/>
                <a:ea typeface="ＭＳ Ｐゴシック" charset="0"/>
                <a:cs typeface="Arial" charset="0"/>
              </a:rPr>
              <a:t>Penguins</a:t>
            </a:r>
          </a:p>
        </p:txBody>
      </p:sp>
      <p:pic>
        <p:nvPicPr>
          <p:cNvPr id="229378" name="Picture 7" descr="npo0000f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9539"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خليقة الله ... اليوم الخامس</a:t>
            </a:r>
            <a:endParaRPr lang="en-US" sz="3600" b="1" dirty="0">
              <a:solidFill>
                <a:srgbClr val="FFFFFF"/>
              </a:solidFill>
              <a:effectLst>
                <a:outerShdw blurRad="38100" dist="38100" dir="2700000" algn="tl">
                  <a:srgbClr val="000000"/>
                </a:outerShdw>
              </a:effectLst>
              <a:cs typeface="Arial" charset="0"/>
            </a:endParaRPr>
          </a:p>
        </p:txBody>
      </p:sp>
      <p:sp>
        <p:nvSpPr>
          <p:cNvPr id="2369540" name="Text Box 4"/>
          <p:cNvSpPr txBox="1">
            <a:spLocks noChangeArrowheads="1"/>
          </p:cNvSpPr>
          <p:nvPr/>
        </p:nvSpPr>
        <p:spPr bwMode="auto">
          <a:xfrm>
            <a:off x="152400" y="4397375"/>
            <a:ext cx="4800600" cy="1200329"/>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ct val="50000"/>
              </a:spcBef>
              <a:spcAft>
                <a:spcPts val="0"/>
              </a:spcAft>
              <a:defRPr/>
            </a:pPr>
            <a:r>
              <a:rPr lang="ar-JO" sz="3600" b="1" dirty="0">
                <a:solidFill>
                  <a:srgbClr val="000000"/>
                </a:solidFill>
                <a:effectLst>
                  <a:glow rad="228600">
                    <a:schemeClr val="tx1"/>
                  </a:glow>
                </a:effectLst>
                <a:latin typeface="Times New Roman" pitchFamily="18" charset="0"/>
                <a:cs typeface="Times New Roman" pitchFamily="18" charset="0"/>
              </a:rPr>
              <a:t>و كل طائر ذي جناح كجنسه و رأى الله ذلك أنه حسن (21ب)</a:t>
            </a:r>
            <a:endParaRPr lang="en-US" sz="3600" b="1" dirty="0">
              <a:solidFill>
                <a:srgbClr val="000000"/>
              </a:solidFill>
              <a:effectLst>
                <a:glow rad="228600">
                  <a:schemeClr val="tx1"/>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319683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1592" name="Rectangle 8"/>
          <p:cNvSpPr>
            <a:spLocks noGrp="1" noRot="1" noChangeArrowheads="1"/>
          </p:cNvSpPr>
          <p:nvPr>
            <p:ph type="title" idx="4294967295"/>
          </p:nvPr>
        </p:nvSpPr>
        <p:spPr>
          <a:xfrm>
            <a:off x="5943600" y="76200"/>
            <a:ext cx="3124200" cy="457200"/>
          </a:xfrm>
        </p:spPr>
        <p:txBody>
          <a:bodyPr/>
          <a:lstStyle/>
          <a:p>
            <a:pPr algn="r" eaLnBrk="1" hangingPunct="1">
              <a:defRPr/>
            </a:pPr>
            <a:r>
              <a:rPr lang="en-US" sz="3600" b="1">
                <a:latin typeface="Arial" charset="0"/>
                <a:ea typeface="ＭＳ Ｐゴシック" charset="0"/>
                <a:cs typeface="Arial" charset="0"/>
              </a:rPr>
              <a:t>Multiply</a:t>
            </a:r>
          </a:p>
        </p:txBody>
      </p:sp>
      <p:pic>
        <p:nvPicPr>
          <p:cNvPr id="231426" name="Picture 11" descr="npo0000f2"/>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1587"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CC"/>
                </a:solidFill>
                <a:effectLst>
                  <a:outerShdw blurRad="38100" dist="38100" dir="2700000" algn="tl">
                    <a:srgbClr val="000000"/>
                  </a:outerShdw>
                </a:effectLst>
                <a:cs typeface="Arial" charset="0"/>
              </a:rPr>
              <a:t>خليقة الله ... اليوم الخامس</a:t>
            </a:r>
            <a:endParaRPr lang="en-US" sz="3600" b="1" dirty="0">
              <a:solidFill>
                <a:srgbClr val="FFFFCC"/>
              </a:solidFill>
              <a:effectLst>
                <a:outerShdw blurRad="38100" dist="38100" dir="2700000" algn="tl">
                  <a:srgbClr val="000000"/>
                </a:outerShdw>
              </a:effectLst>
              <a:cs typeface="Arial" charset="0"/>
            </a:endParaRPr>
          </a:p>
        </p:txBody>
      </p:sp>
      <p:sp>
        <p:nvSpPr>
          <p:cNvPr id="2371588" name="Text Box 4"/>
          <p:cNvSpPr txBox="1">
            <a:spLocks noChangeArrowheads="1"/>
          </p:cNvSpPr>
          <p:nvPr/>
        </p:nvSpPr>
        <p:spPr bwMode="auto">
          <a:xfrm>
            <a:off x="1682295" y="3825875"/>
            <a:ext cx="7461705" cy="1200329"/>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457200" fontAlgn="auto">
              <a:spcAft>
                <a:spcPts val="0"/>
              </a:spcAft>
            </a:pPr>
            <a:r>
              <a:rPr lang="ar-JO" dirty="0">
                <a:effectLst>
                  <a:glow rad="139700">
                    <a:srgbClr val="DADADA">
                      <a:lumMod val="10000"/>
                      <a:alpha val="99000"/>
                    </a:srgbClr>
                  </a:glow>
                </a:effectLst>
                <a:latin typeface="Tahoma"/>
                <a:ea typeface="+mn-ea"/>
              </a:rPr>
              <a:t>و باركها الله قائلاً أثمري و اكثري و املأي المياه في البحار و ليكثر الطير على الأرض (22)</a:t>
            </a:r>
            <a:endParaRPr lang="en-US" dirty="0">
              <a:effectLst>
                <a:glow rad="139700">
                  <a:srgbClr val="DADADA">
                    <a:lumMod val="10000"/>
                    <a:alpha val="99000"/>
                  </a:srgbClr>
                </a:glow>
              </a:effectLst>
              <a:latin typeface="Tahoma"/>
              <a:ea typeface="+mn-ea"/>
            </a:endParaRPr>
          </a:p>
        </p:txBody>
      </p:sp>
    </p:spTree>
    <p:extLst>
      <p:ext uri="{BB962C8B-B14F-4D97-AF65-F5344CB8AC3E}">
        <p14:creationId xmlns:p14="http://schemas.microsoft.com/office/powerpoint/2010/main" val="2216401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3640" name="Rectangle 8"/>
          <p:cNvSpPr>
            <a:spLocks noGrp="1" noRot="1" noChangeArrowheads="1"/>
          </p:cNvSpPr>
          <p:nvPr>
            <p:ph type="title" idx="4294967295"/>
          </p:nvPr>
        </p:nvSpPr>
        <p:spPr>
          <a:xfrm>
            <a:off x="6477000" y="152400"/>
            <a:ext cx="2514600" cy="533400"/>
          </a:xfrm>
        </p:spPr>
        <p:txBody>
          <a:bodyPr/>
          <a:lstStyle/>
          <a:p>
            <a:pPr algn="r" eaLnBrk="1" hangingPunct="1">
              <a:defRPr/>
            </a:pPr>
            <a:r>
              <a:rPr lang="en-US" sz="3600" b="1">
                <a:latin typeface="Arial" charset="0"/>
                <a:ea typeface="ＭＳ Ｐゴシック" charset="0"/>
                <a:cs typeface="Arial" charset="0"/>
              </a:rPr>
              <a:t>Fifth Day</a:t>
            </a:r>
          </a:p>
        </p:txBody>
      </p:sp>
      <p:pic>
        <p:nvPicPr>
          <p:cNvPr id="233474" name="Picture 2" descr="npo0000f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3635"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خليقة الله ... اليوم الخامس</a:t>
            </a:r>
            <a:endParaRPr lang="en-US" sz="3600" b="1" dirty="0">
              <a:solidFill>
                <a:srgbClr val="FFFFFF"/>
              </a:solidFill>
              <a:effectLst>
                <a:outerShdw blurRad="38100" dist="38100" dir="2700000" algn="tl">
                  <a:srgbClr val="000000"/>
                </a:outerShdw>
              </a:effectLst>
              <a:cs typeface="Arial" charset="0"/>
            </a:endParaRPr>
          </a:p>
        </p:txBody>
      </p:sp>
      <p:sp>
        <p:nvSpPr>
          <p:cNvPr id="2373636" name="Text Box 4"/>
          <p:cNvSpPr txBox="1">
            <a:spLocks noChangeArrowheads="1"/>
          </p:cNvSpPr>
          <p:nvPr/>
        </p:nvSpPr>
        <p:spPr bwMode="auto">
          <a:xfrm>
            <a:off x="5257800" y="3843338"/>
            <a:ext cx="3657600" cy="175432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و كان مساء و كان صباح يوماً خامساً (23)</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19809891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88" name="Rectangle 8"/>
          <p:cNvSpPr>
            <a:spLocks noGrp="1" noRot="1" noChangeArrowheads="1"/>
          </p:cNvSpPr>
          <p:nvPr>
            <p:ph type="title" idx="4294967295"/>
          </p:nvPr>
        </p:nvSpPr>
        <p:spPr>
          <a:xfrm>
            <a:off x="5791200" y="152400"/>
            <a:ext cx="3200400" cy="533400"/>
          </a:xfrm>
        </p:spPr>
        <p:txBody>
          <a:bodyPr/>
          <a:lstStyle/>
          <a:p>
            <a:pPr algn="r" eaLnBrk="1" hangingPunct="1">
              <a:defRPr/>
            </a:pPr>
            <a:r>
              <a:rPr lang="en-US" sz="3600" b="1">
                <a:latin typeface="Arial" charset="0"/>
                <a:ea typeface="ＭＳ Ｐゴシック" charset="0"/>
                <a:cs typeface="Arial" charset="0"/>
              </a:rPr>
              <a:t>Animals</a:t>
            </a:r>
          </a:p>
        </p:txBody>
      </p:sp>
      <p:pic>
        <p:nvPicPr>
          <p:cNvPr id="1247234" name="Picture 6" descr="npo0000f6"/>
          <p:cNvPicPr>
            <a:picLocks noChangeAspect="1" noChangeArrowheads="1"/>
          </p:cNvPicPr>
          <p:nvPr/>
        </p:nvPicPr>
        <p:blipFill>
          <a:blip r:embed="rId3" cstate="screen">
            <a:lum bright="-10000"/>
            <a:extLst>
              <a:ext uri="{28A0092B-C50C-407E-A947-70E740481C1C}">
                <a14:useLocalDpi xmlns:a14="http://schemas.microsoft.com/office/drawing/2010/main"/>
              </a:ext>
            </a:extLst>
          </a:blip>
          <a:srcRect/>
          <a:stretch>
            <a:fillRect/>
          </a:stretch>
        </p:blipFill>
        <p:spPr bwMode="auto">
          <a:xfrm>
            <a:off x="-76200" y="0"/>
            <a:ext cx="9220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568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latin typeface="Arial" charset="0"/>
                <a:cs typeface="Arial" charset="0"/>
              </a:rPr>
              <a:t>خليقة الله ... اليوم السادس</a:t>
            </a:r>
            <a:endParaRPr lang="en-US" sz="3600" b="1" dirty="0">
              <a:solidFill>
                <a:srgbClr val="FFFFFF"/>
              </a:solidFill>
              <a:effectLst>
                <a:outerShdw blurRad="38100" dist="38100" dir="2700000" algn="tl">
                  <a:srgbClr val="000000"/>
                </a:outerShdw>
              </a:effectLst>
              <a:latin typeface="Arial" charset="0"/>
              <a:cs typeface="Arial" charset="0"/>
            </a:endParaRPr>
          </a:p>
        </p:txBody>
      </p:sp>
      <p:sp>
        <p:nvSpPr>
          <p:cNvPr id="2375684" name="Text Box 4"/>
          <p:cNvSpPr txBox="1">
            <a:spLocks noChangeArrowheads="1"/>
          </p:cNvSpPr>
          <p:nvPr/>
        </p:nvSpPr>
        <p:spPr bwMode="auto">
          <a:xfrm>
            <a:off x="152400" y="1600200"/>
            <a:ext cx="8763000" cy="286232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latin typeface="Arial" charset="0"/>
                <a:cs typeface="Arial" charset="0"/>
              </a:rPr>
              <a:t>و قال الله لتخرج الأرض ذوات أنفس حية كجنسها بهائم و دبابات و وحوش أرض كأجناسها و كان كذلك فعمل الله وحوش الأرض كأجناسها و البهائم كأجناسها و جميع دبابات الأرض كأجناسها و رأى الله ذلك أنه حسن           (تك 1 : 24 – 25) </a:t>
            </a:r>
            <a:endParaRPr lang="en-US" sz="3600" b="1" dirty="0">
              <a:solidFill>
                <a:srgbClr val="FFFFFF"/>
              </a:solidFill>
              <a:effectLst>
                <a:outerShdw blurRad="38100" dist="38100" dir="2700000" algn="tl">
                  <a:srgbClr val="000000"/>
                </a:outerShdw>
              </a:effectLst>
              <a:latin typeface="Arial" charset="0"/>
              <a:cs typeface="Arial" charset="0"/>
            </a:endParaRPr>
          </a:p>
        </p:txBody>
      </p:sp>
      <p:sp>
        <p:nvSpPr>
          <p:cNvPr id="6" name="Text Box 1041"/>
          <p:cNvSpPr txBox="1">
            <a:spLocks noChangeArrowheads="1"/>
          </p:cNvSpPr>
          <p:nvPr/>
        </p:nvSpPr>
        <p:spPr bwMode="auto">
          <a:xfrm>
            <a:off x="8431844" y="48907"/>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FFFFFF"/>
                </a:solidFill>
                <a:latin typeface="Arial"/>
                <a:cs typeface="Arial"/>
              </a:rPr>
              <a:t>448</a:t>
            </a:r>
            <a:endParaRPr lang="en-US" b="1" dirty="0">
              <a:solidFill>
                <a:srgbClr val="000000"/>
              </a:solidFill>
              <a:latin typeface="Arial"/>
              <a:cs typeface="Arial"/>
            </a:endParaRPr>
          </a:p>
        </p:txBody>
      </p:sp>
    </p:spTree>
    <p:extLst>
      <p:ext uri="{BB962C8B-B14F-4D97-AF65-F5344CB8AC3E}">
        <p14:creationId xmlns:p14="http://schemas.microsoft.com/office/powerpoint/2010/main" val="3552289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81" name="Rectangle 8"/>
          <p:cNvSpPr>
            <a:spLocks noGrp="1" noRot="1" noChangeArrowheads="1"/>
          </p:cNvSpPr>
          <p:nvPr>
            <p:ph type="title" idx="4294967295"/>
          </p:nvPr>
        </p:nvSpPr>
        <p:spPr>
          <a:xfrm>
            <a:off x="6629400" y="76200"/>
            <a:ext cx="2362200" cy="457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eaLnBrk="1" hangingPunct="1"/>
            <a:r>
              <a:rPr lang="en-US" sz="3600" b="1">
                <a:effectLst/>
                <a:latin typeface="Arial" charset="0"/>
                <a:ea typeface="ＭＳ Ｐゴシック" charset="0"/>
                <a:cs typeface="Arial" charset="0"/>
              </a:rPr>
              <a:t>Man</a:t>
            </a:r>
          </a:p>
        </p:txBody>
      </p:sp>
      <p:pic>
        <p:nvPicPr>
          <p:cNvPr id="1249282" name="Picture 7" descr="npo0000f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283" name="Text Box 3"/>
          <p:cNvSpPr txBox="1">
            <a:spLocks noChangeArrowheads="1"/>
          </p:cNvSpPr>
          <p:nvPr/>
        </p:nvSpPr>
        <p:spPr bwMode="auto">
          <a:xfrm>
            <a:off x="0" y="0"/>
            <a:ext cx="91440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ar-JO" sz="3600" b="1" dirty="0">
                <a:solidFill>
                  <a:srgbClr val="FFFFFF"/>
                </a:solidFill>
                <a:effectLst>
                  <a:glow rad="215900">
                    <a:srgbClr val="000000"/>
                  </a:glow>
                </a:effectLst>
                <a:latin typeface="Arial" charset="0"/>
                <a:cs typeface="Arial" charset="0"/>
              </a:rPr>
              <a:t>خليقة الله ... اليوم السادس</a:t>
            </a:r>
            <a:endParaRPr lang="en-US" sz="3600" b="1" dirty="0">
              <a:solidFill>
                <a:srgbClr val="FFFFFF"/>
              </a:solidFill>
              <a:effectLst>
                <a:glow rad="215900">
                  <a:srgbClr val="000000"/>
                </a:glow>
              </a:effectLst>
              <a:latin typeface="Arial" charset="0"/>
              <a:cs typeface="Arial" charset="0"/>
            </a:endParaRPr>
          </a:p>
        </p:txBody>
      </p:sp>
      <p:sp>
        <p:nvSpPr>
          <p:cNvPr id="1249284" name="Text Box 4"/>
          <p:cNvSpPr txBox="1">
            <a:spLocks noChangeArrowheads="1"/>
          </p:cNvSpPr>
          <p:nvPr/>
        </p:nvSpPr>
        <p:spPr bwMode="auto">
          <a:xfrm>
            <a:off x="1981200" y="914400"/>
            <a:ext cx="6019800"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ar-JO" sz="3600" b="1" dirty="0">
                <a:solidFill>
                  <a:srgbClr val="FFFFFF"/>
                </a:solidFill>
                <a:effectLst>
                  <a:glow rad="215900">
                    <a:srgbClr val="000000"/>
                  </a:glow>
                </a:effectLst>
                <a:latin typeface="Arial" charset="0"/>
                <a:cs typeface="Arial" charset="0"/>
              </a:rPr>
              <a:t>و قال الله نعمل الإنسان على </a:t>
            </a:r>
            <a:r>
              <a:rPr lang="ar-JO" sz="3600" b="1" dirty="0">
                <a:solidFill>
                  <a:srgbClr val="FFFF00"/>
                </a:solidFill>
                <a:effectLst>
                  <a:glow rad="215900">
                    <a:srgbClr val="000000"/>
                  </a:glow>
                </a:effectLst>
                <a:latin typeface="Arial" charset="0"/>
                <a:cs typeface="Arial" charset="0"/>
              </a:rPr>
              <a:t>صورتنا </a:t>
            </a:r>
            <a:r>
              <a:rPr lang="ar-JO" sz="3600" b="1" dirty="0">
                <a:solidFill>
                  <a:srgbClr val="FFFFFF"/>
                </a:solidFill>
                <a:effectLst>
                  <a:glow rad="215900">
                    <a:srgbClr val="000000"/>
                  </a:glow>
                </a:effectLst>
                <a:latin typeface="Arial" charset="0"/>
                <a:cs typeface="Arial" charset="0"/>
              </a:rPr>
              <a:t>كشبهنا </a:t>
            </a:r>
            <a:r>
              <a:rPr lang="ar-JO" sz="3600" b="1" dirty="0">
                <a:solidFill>
                  <a:srgbClr val="FFFF00"/>
                </a:solidFill>
                <a:effectLst>
                  <a:glow rad="215900">
                    <a:srgbClr val="000000"/>
                  </a:glow>
                </a:effectLst>
                <a:latin typeface="Arial" charset="0"/>
                <a:cs typeface="Arial" charset="0"/>
              </a:rPr>
              <a:t>فيتسلطون</a:t>
            </a:r>
            <a:r>
              <a:rPr lang="ar-JO" sz="3600" b="1" dirty="0">
                <a:solidFill>
                  <a:srgbClr val="FFFFFF"/>
                </a:solidFill>
                <a:effectLst>
                  <a:glow rad="215900">
                    <a:srgbClr val="000000"/>
                  </a:glow>
                </a:effectLst>
                <a:latin typeface="Arial" charset="0"/>
                <a:cs typeface="Arial" charset="0"/>
              </a:rPr>
              <a:t> على سمك البحر و على طير السماء و على البهائم و على كل الأرض و على جميع الدبابات التي تدب على الأرض (تك 1 : 26)</a:t>
            </a:r>
            <a:endParaRPr lang="en-US" sz="3600" b="1" dirty="0">
              <a:solidFill>
                <a:srgbClr val="FFFFFF"/>
              </a:solidFill>
              <a:effectLst>
                <a:glow rad="215900">
                  <a:srgbClr val="000000"/>
                </a:glow>
              </a:effectLst>
              <a:latin typeface="Arial" charset="0"/>
              <a:cs typeface="Arial" charset="0"/>
            </a:endParaRPr>
          </a:p>
        </p:txBody>
      </p:sp>
      <p:sp>
        <p:nvSpPr>
          <p:cNvPr id="6" name="Text Box 1041"/>
          <p:cNvSpPr txBox="1">
            <a:spLocks noChangeArrowheads="1"/>
          </p:cNvSpPr>
          <p:nvPr/>
        </p:nvSpPr>
        <p:spPr bwMode="auto">
          <a:xfrm>
            <a:off x="8431844" y="48907"/>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FFFFFF"/>
                </a:solidFill>
                <a:latin typeface="Arial"/>
                <a:cs typeface="Arial"/>
              </a:rPr>
              <a:t>448</a:t>
            </a:r>
            <a:endParaRPr lang="en-US" b="1" dirty="0">
              <a:solidFill>
                <a:srgbClr val="000000"/>
              </a:solidFill>
              <a:latin typeface="Arial"/>
              <a:cs typeface="Arial"/>
            </a:endParaRPr>
          </a:p>
        </p:txBody>
      </p:sp>
    </p:spTree>
    <p:extLst>
      <p:ext uri="{BB962C8B-B14F-4D97-AF65-F5344CB8AC3E}">
        <p14:creationId xmlns:p14="http://schemas.microsoft.com/office/powerpoint/2010/main" val="2488527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6531" name="Rectangle 3"/>
          <p:cNvSpPr>
            <a:spLocks noGrp="1" noRot="1" noChangeArrowheads="1"/>
          </p:cNvSpPr>
          <p:nvPr>
            <p:ph type="title" idx="4294967295"/>
          </p:nvPr>
        </p:nvSpPr>
        <p:spPr>
          <a:xfrm>
            <a:off x="7010400" y="0"/>
            <a:ext cx="2057400" cy="457200"/>
          </a:xfrm>
        </p:spPr>
        <p:txBody>
          <a:bodyPr/>
          <a:lstStyle/>
          <a:p>
            <a:pPr algn="r" eaLnBrk="1" hangingPunct="1">
              <a:defRPr/>
            </a:pPr>
            <a:r>
              <a:rPr lang="en-US" sz="3200">
                <a:latin typeface="Arial" charset="0"/>
                <a:ea typeface="ＭＳ Ｐゴシック" charset="0"/>
                <a:cs typeface="Arial" charset="0"/>
              </a:rPr>
              <a:t>Day 1</a:t>
            </a:r>
          </a:p>
        </p:txBody>
      </p:sp>
      <p:pic>
        <p:nvPicPr>
          <p:cNvPr id="186370" name="Picture 18" descr="npo0000c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225"/>
            <a:ext cx="91440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26532" name="Text Box 4"/>
          <p:cNvSpPr txBox="1">
            <a:spLocks noChangeArrowheads="1"/>
          </p:cNvSpPr>
          <p:nvPr/>
        </p:nvSpPr>
        <p:spPr bwMode="auto">
          <a:xfrm>
            <a:off x="1371600" y="304800"/>
            <a:ext cx="58674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خليقة الله ... اليوم الأول</a:t>
            </a:r>
            <a:endParaRPr lang="en-US" sz="3600" b="1" dirty="0">
              <a:solidFill>
                <a:srgbClr val="FFFFFF"/>
              </a:solidFill>
              <a:effectLst>
                <a:outerShdw blurRad="38100" dist="38100" dir="2700000" algn="tl">
                  <a:srgbClr val="000000"/>
                </a:outerShdw>
              </a:effectLst>
              <a:cs typeface="Arial" charset="0"/>
            </a:endParaRPr>
          </a:p>
        </p:txBody>
      </p:sp>
      <p:sp>
        <p:nvSpPr>
          <p:cNvPr id="2326533" name="Text Box 5"/>
          <p:cNvSpPr txBox="1">
            <a:spLocks noChangeArrowheads="1"/>
          </p:cNvSpPr>
          <p:nvPr/>
        </p:nvSpPr>
        <p:spPr bwMode="auto">
          <a:xfrm>
            <a:off x="1905000" y="4800600"/>
            <a:ext cx="72390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في البدء خلق الله السموات و الأرض (1أ)</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10597421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6934"/>
            <a:ext cx="9144000" cy="6874934"/>
          </a:xfrm>
          <a:prstGeom prst="rect">
            <a:avLst/>
          </a:prstGeom>
        </p:spPr>
      </p:pic>
      <p:sp>
        <p:nvSpPr>
          <p:cNvPr id="2379779"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defRPr/>
            </a:pPr>
            <a:r>
              <a:rPr lang="ar-JO" sz="3600" b="1" dirty="0">
                <a:solidFill>
                  <a:srgbClr val="FFFFFF"/>
                </a:solidFill>
                <a:effectLst>
                  <a:glow rad="152400">
                    <a:srgbClr val="000000"/>
                  </a:glow>
                </a:effectLst>
                <a:latin typeface="Arial" charset="0"/>
                <a:cs typeface="Arial" charset="0"/>
              </a:rPr>
              <a:t>خليقة الله ... اليوم السادس</a:t>
            </a:r>
            <a:endParaRPr lang="en-US" sz="3600" b="1" dirty="0">
              <a:solidFill>
                <a:srgbClr val="FFFFFF"/>
              </a:solidFill>
              <a:effectLst>
                <a:glow rad="152400">
                  <a:srgbClr val="000000"/>
                </a:glow>
              </a:effectLst>
              <a:latin typeface="Arial" charset="0"/>
              <a:cs typeface="Arial" charset="0"/>
            </a:endParaRPr>
          </a:p>
        </p:txBody>
      </p:sp>
      <p:sp>
        <p:nvSpPr>
          <p:cNvPr id="2379783" name="Rectangle 7"/>
          <p:cNvSpPr>
            <a:spLocks noGrp="1" noRot="1" noChangeArrowheads="1"/>
          </p:cNvSpPr>
          <p:nvPr>
            <p:ph type="title" idx="4294967295"/>
          </p:nvPr>
        </p:nvSpPr>
        <p:spPr>
          <a:xfrm>
            <a:off x="8082808" y="9128"/>
            <a:ext cx="2895600" cy="609600"/>
          </a:xfrm>
        </p:spPr>
        <p:txBody>
          <a:bodyPr/>
          <a:lstStyle/>
          <a:p>
            <a:pPr algn="r" eaLnBrk="1" hangingPunct="1">
              <a:defRPr/>
            </a:pPr>
            <a:r>
              <a:rPr lang="ar-JO" sz="3600" dirty="0">
                <a:effectLst>
                  <a:glow rad="152400">
                    <a:srgbClr val="000000"/>
                  </a:glow>
                </a:effectLst>
                <a:latin typeface="Arial" charset="0"/>
                <a:ea typeface="ＭＳ Ｐゴシック" charset="0"/>
                <a:cs typeface="Arial" charset="0"/>
              </a:rPr>
              <a:t>المرأة</a:t>
            </a:r>
            <a:endParaRPr lang="en-US" sz="3600" dirty="0">
              <a:effectLst>
                <a:glow rad="152400">
                  <a:srgbClr val="000000"/>
                </a:glow>
              </a:effectLst>
              <a:latin typeface="Arial" charset="0"/>
              <a:ea typeface="ＭＳ Ｐゴシック" charset="0"/>
              <a:cs typeface="Arial" charset="0"/>
            </a:endParaRPr>
          </a:p>
        </p:txBody>
      </p:sp>
      <p:sp>
        <p:nvSpPr>
          <p:cNvPr id="2379785" name="Text Box 9"/>
          <p:cNvSpPr txBox="1">
            <a:spLocks noChangeArrowheads="1"/>
          </p:cNvSpPr>
          <p:nvPr/>
        </p:nvSpPr>
        <p:spPr bwMode="auto">
          <a:xfrm>
            <a:off x="1160720" y="3028054"/>
            <a:ext cx="5410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ar-JO" sz="3600" b="1" dirty="0">
                <a:solidFill>
                  <a:srgbClr val="FFFFFF"/>
                </a:solidFill>
                <a:effectLst>
                  <a:glow rad="152400">
                    <a:srgbClr val="000000"/>
                  </a:glow>
                </a:effectLst>
                <a:latin typeface="Arial" charset="0"/>
                <a:cs typeface="Arial" charset="0"/>
              </a:rPr>
              <a:t>على صورة الله خلقه</a:t>
            </a:r>
            <a:endParaRPr lang="en-US" sz="3600" b="1" dirty="0">
              <a:solidFill>
                <a:srgbClr val="FFFFFF"/>
              </a:solidFill>
              <a:effectLst>
                <a:glow rad="152400">
                  <a:srgbClr val="000000"/>
                </a:glow>
              </a:effectLst>
              <a:latin typeface="Arial" charset="0"/>
              <a:cs typeface="Arial" charset="0"/>
            </a:endParaRPr>
          </a:p>
        </p:txBody>
      </p:sp>
      <p:sp>
        <p:nvSpPr>
          <p:cNvPr id="2379786" name="Text Box 10"/>
          <p:cNvSpPr txBox="1">
            <a:spLocks noChangeArrowheads="1"/>
          </p:cNvSpPr>
          <p:nvPr/>
        </p:nvSpPr>
        <p:spPr bwMode="auto">
          <a:xfrm>
            <a:off x="170120" y="719900"/>
            <a:ext cx="5410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ar-JO" sz="3600" b="1" dirty="0">
                <a:solidFill>
                  <a:srgbClr val="FFFFFF"/>
                </a:solidFill>
                <a:effectLst>
                  <a:glow rad="152400">
                    <a:srgbClr val="000000"/>
                  </a:glow>
                </a:effectLst>
                <a:latin typeface="Arial" charset="0"/>
                <a:cs typeface="Arial" charset="0"/>
              </a:rPr>
              <a:t>فخلق الله الإنسان على صورته</a:t>
            </a:r>
            <a:endParaRPr lang="en-US" sz="3600" b="1" dirty="0">
              <a:solidFill>
                <a:srgbClr val="FFFFFF"/>
              </a:solidFill>
              <a:effectLst>
                <a:glow rad="152400">
                  <a:srgbClr val="000000"/>
                </a:glow>
              </a:effectLst>
              <a:latin typeface="Arial" charset="0"/>
              <a:cs typeface="Arial" charset="0"/>
            </a:endParaRPr>
          </a:p>
        </p:txBody>
      </p:sp>
      <p:sp>
        <p:nvSpPr>
          <p:cNvPr id="2379787" name="Text Box 11"/>
          <p:cNvSpPr txBox="1">
            <a:spLocks noChangeArrowheads="1"/>
          </p:cNvSpPr>
          <p:nvPr/>
        </p:nvSpPr>
        <p:spPr bwMode="auto">
          <a:xfrm>
            <a:off x="2789858" y="5105400"/>
            <a:ext cx="6354142"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ar-JO" sz="3600" b="1" dirty="0">
                <a:solidFill>
                  <a:srgbClr val="FFFFFF"/>
                </a:solidFill>
                <a:effectLst>
                  <a:glow rad="152400">
                    <a:srgbClr val="000000"/>
                  </a:glow>
                </a:effectLst>
                <a:latin typeface="Arial" charset="0"/>
                <a:cs typeface="Arial" charset="0"/>
              </a:rPr>
              <a:t>ذكراً و أنثى خلقهم (تك 1 : 27)</a:t>
            </a:r>
            <a:endParaRPr lang="en-US" sz="3600" b="1" dirty="0">
              <a:solidFill>
                <a:srgbClr val="FFFFFF"/>
              </a:solidFill>
              <a:effectLst>
                <a:glow rad="152400">
                  <a:srgbClr val="000000"/>
                </a:glow>
              </a:effectLst>
              <a:latin typeface="Arial" charset="0"/>
              <a:cs typeface="Arial" charset="0"/>
            </a:endParaRPr>
          </a:p>
        </p:txBody>
      </p:sp>
    </p:spTree>
    <p:extLst>
      <p:ext uri="{BB962C8B-B14F-4D97-AF65-F5344CB8AC3E}">
        <p14:creationId xmlns:p14="http://schemas.microsoft.com/office/powerpoint/2010/main" val="14943290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79786"/>
                                        </p:tgtEl>
                                        <p:attrNameLst>
                                          <p:attrName>style.visibility</p:attrName>
                                        </p:attrNameLst>
                                      </p:cBhvr>
                                      <p:to>
                                        <p:strVal val="visible"/>
                                      </p:to>
                                    </p:set>
                                    <p:animEffect transition="in" filter="dissolve">
                                      <p:cBhvr>
                                        <p:cTn id="7" dur="1000"/>
                                        <p:tgtEl>
                                          <p:spTgt spid="2379786"/>
                                        </p:tgtEl>
                                      </p:cBhvr>
                                    </p:animEffect>
                                  </p:childTnLst>
                                </p:cTn>
                              </p:par>
                            </p:childTnLst>
                          </p:cTn>
                        </p:par>
                        <p:par>
                          <p:cTn id="8" fill="hold" nodeType="afterGroup">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2379785"/>
                                        </p:tgtEl>
                                        <p:attrNameLst>
                                          <p:attrName>style.visibility</p:attrName>
                                        </p:attrNameLst>
                                      </p:cBhvr>
                                      <p:to>
                                        <p:strVal val="visible"/>
                                      </p:to>
                                    </p:set>
                                    <p:animEffect transition="in" filter="dissolve">
                                      <p:cBhvr>
                                        <p:cTn id="11" dur="2000"/>
                                        <p:tgtEl>
                                          <p:spTgt spid="2379785"/>
                                        </p:tgtEl>
                                      </p:cBhvr>
                                    </p:animEffect>
                                  </p:childTnLst>
                                </p:cTn>
                              </p:par>
                            </p:childTnLst>
                          </p:cTn>
                        </p:par>
                        <p:par>
                          <p:cTn id="12" fill="hold" nodeType="afterGroup">
                            <p:stCondLst>
                              <p:cond delay="3000"/>
                            </p:stCondLst>
                            <p:childTnLst>
                              <p:par>
                                <p:cTn id="13" presetID="9" presetClass="entr" presetSubtype="0" fill="hold" grpId="0" nodeType="afterEffect">
                                  <p:stCondLst>
                                    <p:cond delay="0"/>
                                  </p:stCondLst>
                                  <p:childTnLst>
                                    <p:set>
                                      <p:cBhvr>
                                        <p:cTn id="14" dur="1" fill="hold">
                                          <p:stCondLst>
                                            <p:cond delay="0"/>
                                          </p:stCondLst>
                                        </p:cTn>
                                        <p:tgtEl>
                                          <p:spTgt spid="2379787"/>
                                        </p:tgtEl>
                                        <p:attrNameLst>
                                          <p:attrName>style.visibility</p:attrName>
                                        </p:attrNameLst>
                                      </p:cBhvr>
                                      <p:to>
                                        <p:strVal val="visible"/>
                                      </p:to>
                                    </p:set>
                                    <p:animEffect transition="in" filter="dissolve">
                                      <p:cBhvr>
                                        <p:cTn id="15"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9785" grpId="0"/>
      <p:bldP spid="2379786" grpId="0"/>
      <p:bldP spid="237978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7302" name="Rectangle 6"/>
          <p:cNvSpPr>
            <a:spLocks noGrp="1" noRot="1" noChangeArrowheads="1"/>
          </p:cNvSpPr>
          <p:nvPr>
            <p:ph type="title" idx="4294967295"/>
          </p:nvPr>
        </p:nvSpPr>
        <p:spPr>
          <a:xfrm>
            <a:off x="6172200" y="0"/>
            <a:ext cx="2895600" cy="609600"/>
          </a:xfrm>
          <a:effectLst/>
        </p:spPr>
        <p:txBody>
          <a:bodyPr/>
          <a:lstStyle/>
          <a:p>
            <a:pPr algn="r" eaLnBrk="1" hangingPunct="1">
              <a:defRPr/>
            </a:pPr>
            <a:r>
              <a:rPr lang="en-US" sz="3600">
                <a:effectLst>
                  <a:glow rad="165100">
                    <a:srgbClr val="000000"/>
                  </a:glow>
                  <a:outerShdw blurRad="38100" dist="38100" dir="2700000" algn="tl">
                    <a:srgbClr val="000000"/>
                  </a:outerShdw>
                </a:effectLst>
                <a:latin typeface="Arial" charset="0"/>
                <a:ea typeface="ＭＳ Ｐゴシック" charset="0"/>
                <a:cs typeface="Arial" charset="0"/>
              </a:rPr>
              <a:t>Mandate</a:t>
            </a:r>
          </a:p>
        </p:txBody>
      </p:sp>
      <p:sp>
        <p:nvSpPr>
          <p:cNvPr id="8" name="Text Box 1041"/>
          <p:cNvSpPr txBox="1">
            <a:spLocks noChangeArrowheads="1"/>
          </p:cNvSpPr>
          <p:nvPr/>
        </p:nvSpPr>
        <p:spPr bwMode="auto">
          <a:xfrm>
            <a:off x="8431844" y="48907"/>
            <a:ext cx="698178"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effectLst>
                  <a:glow rad="165100">
                    <a:srgbClr val="000000"/>
                  </a:glow>
                </a:effectLst>
                <a:latin typeface="Arial"/>
                <a:cs typeface="Arial"/>
              </a:rPr>
              <a:t>448</a:t>
            </a:r>
            <a:endParaRPr lang="en-US" b="1" dirty="0">
              <a:solidFill>
                <a:srgbClr val="000000"/>
              </a:solidFill>
              <a:effectLst>
                <a:glow rad="165100">
                  <a:srgbClr val="000000"/>
                </a:glow>
              </a:effectLst>
              <a:latin typeface="Arial"/>
              <a:cs typeface="Arial"/>
            </a:endParaRPr>
          </a:p>
        </p:txBody>
      </p:sp>
      <p:sp>
        <p:nvSpPr>
          <p:cNvPr id="11"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type="stealth" w="lg" len="lg"/>
          </a:ln>
          <a:effectLst/>
        </p:spPr>
        <p:txBody>
          <a:bodyPr lIns="90000" tIns="46800" rIns="90000" bIns="46800">
            <a:spAutoFit/>
          </a:bodyPr>
          <a:lstStyle/>
          <a:p>
            <a:pPr>
              <a:defRPr/>
            </a:pPr>
            <a:endParaRPr lang="en-US" kern="0">
              <a:solidFill>
                <a:srgbClr val="000000"/>
              </a:solidFill>
              <a:latin typeface="Comic Sans MS" charset="0"/>
            </a:endParaRPr>
          </a:p>
        </p:txBody>
      </p:sp>
      <p:pic>
        <p:nvPicPr>
          <p:cNvPr id="2" name="Picture 1"/>
          <p:cNvPicPr>
            <a:picLocks noChangeAspect="1"/>
          </p:cNvPicPr>
          <p:nvPr/>
        </p:nvPicPr>
        <p:blipFill>
          <a:blip r:embed="rId3"/>
          <a:stretch>
            <a:fillRect/>
          </a:stretch>
        </p:blipFill>
        <p:spPr>
          <a:xfrm>
            <a:off x="1143000" y="0"/>
            <a:ext cx="6858000" cy="6858000"/>
          </a:xfrm>
          <a:prstGeom prst="rect">
            <a:avLst/>
          </a:prstGeom>
          <a:effectLst/>
        </p:spPr>
      </p:pic>
      <p:sp>
        <p:nvSpPr>
          <p:cNvPr id="2487303" name="Text Box 7"/>
          <p:cNvSpPr txBox="1">
            <a:spLocks noChangeArrowheads="1"/>
          </p:cNvSpPr>
          <p:nvPr/>
        </p:nvSpPr>
        <p:spPr bwMode="auto">
          <a:xfrm>
            <a:off x="228600" y="5591175"/>
            <a:ext cx="8915400" cy="646331"/>
          </a:xfrm>
          <a:prstGeom prst="rect">
            <a:avLst/>
          </a:prstGeom>
          <a:noFill/>
          <a:ln w="9525">
            <a:noFill/>
            <a:miter lim="800000"/>
            <a:headEnd/>
            <a:tailEnd/>
          </a:ln>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ar-JO" sz="3600" b="1" dirty="0">
                <a:solidFill>
                  <a:srgbClr val="FFFFFF"/>
                </a:solidFill>
                <a:effectLst>
                  <a:glow rad="165100">
                    <a:srgbClr val="000000"/>
                  </a:glow>
                  <a:outerShdw blurRad="38100" dist="38100" dir="2700000" algn="tl">
                    <a:srgbClr val="000000"/>
                  </a:outerShdw>
                </a:effectLst>
                <a:latin typeface="Arial" charset="0"/>
                <a:cs typeface="Arial" charset="0"/>
              </a:rPr>
              <a:t>و على كل حيوان </a:t>
            </a:r>
            <a:r>
              <a:rPr lang="ar-JO" sz="3600" b="1" dirty="0">
                <a:solidFill>
                  <a:srgbClr val="FFFF00"/>
                </a:solidFill>
                <a:effectLst>
                  <a:glow rad="165100">
                    <a:srgbClr val="000000"/>
                  </a:glow>
                  <a:outerShdw blurRad="38100" dist="38100" dir="2700000" algn="tl">
                    <a:srgbClr val="000000"/>
                  </a:outerShdw>
                </a:effectLst>
                <a:latin typeface="Arial" charset="0"/>
                <a:cs typeface="Arial" charset="0"/>
              </a:rPr>
              <a:t>يدب على الأرض </a:t>
            </a:r>
            <a:r>
              <a:rPr lang="ar-JO" sz="3600" b="1" dirty="0">
                <a:solidFill>
                  <a:srgbClr val="FFFFFF"/>
                </a:solidFill>
                <a:effectLst>
                  <a:glow rad="165100">
                    <a:srgbClr val="000000"/>
                  </a:glow>
                  <a:outerShdw blurRad="38100" dist="38100" dir="2700000" algn="tl">
                    <a:srgbClr val="000000"/>
                  </a:outerShdw>
                </a:effectLst>
                <a:latin typeface="Arial" charset="0"/>
                <a:cs typeface="Arial" charset="0"/>
              </a:rPr>
              <a:t>(تك 1 : 28)</a:t>
            </a:r>
            <a:endParaRPr lang="en-US" sz="3600" b="1" dirty="0">
              <a:solidFill>
                <a:srgbClr val="FFFFFF"/>
              </a:solidFill>
              <a:effectLst>
                <a:glow rad="165100">
                  <a:srgbClr val="000000"/>
                </a:glow>
                <a:outerShdw blurRad="38100" dist="38100" dir="2700000" algn="tl">
                  <a:srgbClr val="000000"/>
                </a:outerShdw>
              </a:effectLst>
              <a:latin typeface="Arial" charset="0"/>
              <a:cs typeface="Arial" charset="0"/>
            </a:endParaRPr>
          </a:p>
        </p:txBody>
      </p:sp>
      <p:sp>
        <p:nvSpPr>
          <p:cNvPr id="2487304" name="Text Box 8"/>
          <p:cNvSpPr txBox="1">
            <a:spLocks noChangeArrowheads="1"/>
          </p:cNvSpPr>
          <p:nvPr/>
        </p:nvSpPr>
        <p:spPr bwMode="auto">
          <a:xfrm>
            <a:off x="228600" y="381000"/>
            <a:ext cx="4191000" cy="646331"/>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ar-JO" sz="3600" b="1" dirty="0">
                <a:solidFill>
                  <a:srgbClr val="FFFFFF"/>
                </a:solidFill>
                <a:effectLst>
                  <a:glow rad="165100">
                    <a:srgbClr val="000000"/>
                  </a:glow>
                  <a:outerShdw blurRad="38100" dist="38100" dir="2700000" algn="tl">
                    <a:srgbClr val="000000"/>
                  </a:outerShdw>
                </a:effectLst>
                <a:latin typeface="Arial" charset="0"/>
                <a:cs typeface="Arial" charset="0"/>
              </a:rPr>
              <a:t>و على </a:t>
            </a:r>
            <a:r>
              <a:rPr lang="ar-JO" sz="3600" b="1" dirty="0">
                <a:solidFill>
                  <a:srgbClr val="FFFF00"/>
                </a:solidFill>
                <a:effectLst>
                  <a:glow rad="165100">
                    <a:srgbClr val="000000"/>
                  </a:glow>
                  <a:outerShdw blurRad="38100" dist="38100" dir="2700000" algn="tl">
                    <a:srgbClr val="000000"/>
                  </a:outerShdw>
                </a:effectLst>
                <a:latin typeface="Arial" charset="0"/>
                <a:cs typeface="Arial" charset="0"/>
              </a:rPr>
              <a:t>طير</a:t>
            </a:r>
            <a:r>
              <a:rPr lang="ar-JO" sz="3600" b="1" dirty="0">
                <a:solidFill>
                  <a:srgbClr val="FFFFFF"/>
                </a:solidFill>
                <a:effectLst>
                  <a:glow rad="165100">
                    <a:srgbClr val="000000"/>
                  </a:glow>
                  <a:outerShdw blurRad="38100" dist="38100" dir="2700000" algn="tl">
                    <a:srgbClr val="000000"/>
                  </a:outerShdw>
                </a:effectLst>
                <a:latin typeface="Arial" charset="0"/>
                <a:cs typeface="Arial" charset="0"/>
              </a:rPr>
              <a:t> السماء</a:t>
            </a:r>
            <a:endParaRPr lang="en-US" sz="3600" b="1" dirty="0">
              <a:solidFill>
                <a:srgbClr val="FFFFFF"/>
              </a:solidFill>
              <a:effectLst>
                <a:glow rad="165100">
                  <a:srgbClr val="000000"/>
                </a:glow>
                <a:outerShdw blurRad="38100" dist="38100" dir="2700000" algn="tl">
                  <a:srgbClr val="000000"/>
                </a:outerShdw>
              </a:effectLst>
              <a:latin typeface="Arial" charset="0"/>
              <a:cs typeface="Arial" charset="0"/>
            </a:endParaRPr>
          </a:p>
        </p:txBody>
      </p:sp>
      <p:sp>
        <p:nvSpPr>
          <p:cNvPr id="2487305" name="Text Box 9"/>
          <p:cNvSpPr txBox="1">
            <a:spLocks noChangeArrowheads="1"/>
          </p:cNvSpPr>
          <p:nvPr/>
        </p:nvSpPr>
        <p:spPr bwMode="auto">
          <a:xfrm>
            <a:off x="228600" y="3124200"/>
            <a:ext cx="6096000" cy="646331"/>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ar-JO" sz="3600" b="1" dirty="0">
                <a:solidFill>
                  <a:srgbClr val="FFFFFF"/>
                </a:solidFill>
                <a:effectLst>
                  <a:glow rad="165100">
                    <a:srgbClr val="000000"/>
                  </a:glow>
                  <a:outerShdw blurRad="38100" dist="38100" dir="2700000" algn="tl">
                    <a:srgbClr val="000000"/>
                  </a:outerShdw>
                </a:effectLst>
                <a:latin typeface="Arial" charset="0"/>
                <a:cs typeface="Arial" charset="0"/>
              </a:rPr>
              <a:t>و تسلطوا على </a:t>
            </a:r>
            <a:r>
              <a:rPr lang="ar-JO" sz="3600" b="1" dirty="0">
                <a:solidFill>
                  <a:srgbClr val="FFFF00"/>
                </a:solidFill>
                <a:effectLst>
                  <a:glow rad="165100">
                    <a:srgbClr val="000000"/>
                  </a:glow>
                  <a:outerShdw blurRad="38100" dist="38100" dir="2700000" algn="tl">
                    <a:srgbClr val="000000"/>
                  </a:outerShdw>
                </a:effectLst>
                <a:latin typeface="Arial" charset="0"/>
                <a:cs typeface="Arial" charset="0"/>
              </a:rPr>
              <a:t>سمك</a:t>
            </a:r>
            <a:r>
              <a:rPr lang="ar-JO" sz="3600" b="1" dirty="0">
                <a:solidFill>
                  <a:srgbClr val="FFFFFF"/>
                </a:solidFill>
                <a:effectLst>
                  <a:glow rad="165100">
                    <a:srgbClr val="000000"/>
                  </a:glow>
                  <a:outerShdw blurRad="38100" dist="38100" dir="2700000" algn="tl">
                    <a:srgbClr val="000000"/>
                  </a:outerShdw>
                </a:effectLst>
                <a:latin typeface="Arial" charset="0"/>
                <a:cs typeface="Arial" charset="0"/>
              </a:rPr>
              <a:t> البحر</a:t>
            </a:r>
            <a:endParaRPr lang="en-US" sz="3600" b="1" dirty="0">
              <a:solidFill>
                <a:srgbClr val="FFFFFF"/>
              </a:solidFill>
              <a:effectLst>
                <a:glow rad="165100">
                  <a:srgbClr val="000000"/>
                </a:glow>
                <a:outerShdw blurRad="38100" dist="38100" dir="2700000" algn="tl">
                  <a:srgbClr val="000000"/>
                </a:outerShdw>
              </a:effectLst>
              <a:latin typeface="Arial" charset="0"/>
              <a:cs typeface="Arial" charset="0"/>
            </a:endParaRPr>
          </a:p>
        </p:txBody>
      </p:sp>
      <p:sp>
        <p:nvSpPr>
          <p:cNvPr id="2487306" name="Text Box 10"/>
          <p:cNvSpPr txBox="1">
            <a:spLocks noChangeArrowheads="1"/>
          </p:cNvSpPr>
          <p:nvPr/>
        </p:nvSpPr>
        <p:spPr bwMode="auto">
          <a:xfrm>
            <a:off x="5715000" y="381000"/>
            <a:ext cx="3352800" cy="2308324"/>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eaLnBrk="1" hangingPunct="1">
              <a:spcBef>
                <a:spcPct val="50000"/>
              </a:spcBef>
              <a:defRPr/>
            </a:pPr>
            <a:r>
              <a:rPr lang="ar-JO" sz="3600" b="1" dirty="0">
                <a:solidFill>
                  <a:srgbClr val="FFFFFF"/>
                </a:solidFill>
                <a:effectLst>
                  <a:glow rad="165100">
                    <a:srgbClr val="000000"/>
                  </a:glow>
                  <a:outerShdw blurRad="38100" dist="38100" dir="2700000" algn="tl">
                    <a:srgbClr val="000000"/>
                  </a:outerShdw>
                </a:effectLst>
                <a:latin typeface="Arial" charset="0"/>
                <a:cs typeface="Arial" charset="0"/>
              </a:rPr>
              <a:t>و باركهم الله و قال لهم أثمروا و اكثروا و املأوا الأرض و أخضعوها</a:t>
            </a:r>
            <a:endParaRPr lang="en-US" sz="3600" b="1" dirty="0">
              <a:solidFill>
                <a:srgbClr val="FFFFFF"/>
              </a:solidFill>
              <a:effectLst>
                <a:glow rad="165100">
                  <a:srgbClr val="000000"/>
                </a:glow>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25331026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87305"/>
                                        </p:tgtEl>
                                        <p:attrNameLst>
                                          <p:attrName>style.visibility</p:attrName>
                                        </p:attrNameLst>
                                      </p:cBhvr>
                                      <p:to>
                                        <p:strVal val="visible"/>
                                      </p:to>
                                    </p:set>
                                    <p:animEffect transition="in" filter="dissolve">
                                      <p:cBhvr>
                                        <p:cTn id="7" dur="500"/>
                                        <p:tgtEl>
                                          <p:spTgt spid="2487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87304"/>
                                        </p:tgtEl>
                                        <p:attrNameLst>
                                          <p:attrName>style.visibility</p:attrName>
                                        </p:attrNameLst>
                                      </p:cBhvr>
                                      <p:to>
                                        <p:strVal val="visible"/>
                                      </p:to>
                                    </p:set>
                                    <p:animEffect transition="in" filter="dissolve">
                                      <p:cBhvr>
                                        <p:cTn id="12" dur="500"/>
                                        <p:tgtEl>
                                          <p:spTgt spid="24873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87303"/>
                                        </p:tgtEl>
                                        <p:attrNameLst>
                                          <p:attrName>style.visibility</p:attrName>
                                        </p:attrNameLst>
                                      </p:cBhvr>
                                      <p:to>
                                        <p:strVal val="visible"/>
                                      </p:to>
                                    </p:set>
                                    <p:animEffect transition="in" filter="dissolve">
                                      <p:cBhvr>
                                        <p:cTn id="17" dur="500"/>
                                        <p:tgtEl>
                                          <p:spTgt spid="2487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303" grpId="0"/>
      <p:bldP spid="2487304" grpId="0"/>
      <p:bldP spid="248730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9350"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b="1" u="sng">
                <a:latin typeface="Arial" charset="0"/>
                <a:ea typeface="ＭＳ Ｐゴシック" charset="0"/>
                <a:cs typeface="Arial" charset="0"/>
              </a:rPr>
              <a:t>Food</a:t>
            </a:r>
            <a:endParaRPr lang="en-US" sz="3600" b="1">
              <a:latin typeface="Arial" charset="0"/>
              <a:ea typeface="ＭＳ Ｐゴシック" charset="0"/>
              <a:cs typeface="Arial" charset="0"/>
            </a:endParaRPr>
          </a:p>
        </p:txBody>
      </p:sp>
      <p:pic>
        <p:nvPicPr>
          <p:cNvPr id="243714" name="Picture 2" descr="MixedFruits"/>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rot="10800000">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9351" name="Text Box 7"/>
          <p:cNvSpPr txBox="1">
            <a:spLocks noChangeArrowheads="1"/>
          </p:cNvSpPr>
          <p:nvPr/>
        </p:nvSpPr>
        <p:spPr bwMode="auto">
          <a:xfrm>
            <a:off x="1676400" y="685800"/>
            <a:ext cx="7239000" cy="1754326"/>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defTabSz="457200" fontAlgn="auto">
              <a:spcAft>
                <a:spcPts val="0"/>
              </a:spcAft>
              <a:defRPr/>
            </a:pPr>
            <a:r>
              <a:rPr lang="ar-JO" dirty="0">
                <a:effectLst>
                  <a:glow rad="139700">
                    <a:srgbClr val="DADADA">
                      <a:lumMod val="10000"/>
                      <a:alpha val="99000"/>
                    </a:srgbClr>
                  </a:glow>
                </a:effectLst>
                <a:latin typeface="Arial"/>
                <a:ea typeface="+mn-ea"/>
                <a:cs typeface="Arial"/>
              </a:rPr>
              <a:t>و قال الله إني قد أعطيتكم كل بقل يبزر بزراً على وجه كل الأرض و كل شجر فيه ثمر شجر يبزر بزراً يكون لكم طعاماً (29)</a:t>
            </a:r>
            <a:endParaRPr lang="en-US" dirty="0">
              <a:effectLst>
                <a:glow rad="139700">
                  <a:srgbClr val="DADADA">
                    <a:lumMod val="10000"/>
                    <a:alpha val="99000"/>
                  </a:srgbClr>
                </a:glow>
              </a:effectLst>
              <a:latin typeface="Arial"/>
              <a:ea typeface="+mn-ea"/>
              <a:cs typeface="Arial"/>
            </a:endParaRPr>
          </a:p>
        </p:txBody>
      </p:sp>
    </p:spTree>
    <p:extLst>
      <p:ext uri="{BB962C8B-B14F-4D97-AF65-F5344CB8AC3E}">
        <p14:creationId xmlns:p14="http://schemas.microsoft.com/office/powerpoint/2010/main" val="1591015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1398"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b="1" u="sng">
                <a:latin typeface="Arial" charset="0"/>
                <a:ea typeface="ＭＳ Ｐゴシック" charset="0"/>
                <a:cs typeface="Arial" charset="0"/>
              </a:rPr>
              <a:t>Food</a:t>
            </a:r>
            <a:endParaRPr lang="en-US" sz="3600" b="1">
              <a:latin typeface="Arial" charset="0"/>
              <a:ea typeface="ＭＳ Ｐゴシック" charset="0"/>
              <a:cs typeface="Arial" charset="0"/>
            </a:endParaRPr>
          </a:p>
        </p:txBody>
      </p:sp>
      <p:pic>
        <p:nvPicPr>
          <p:cNvPr id="245762" name="Picture 2" descr="Harvest Image   Zucchini"/>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88"/>
            <a:ext cx="9144000" cy="6889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91399" name="Text Box 7"/>
          <p:cNvSpPr txBox="1">
            <a:spLocks noChangeArrowheads="1"/>
          </p:cNvSpPr>
          <p:nvPr/>
        </p:nvSpPr>
        <p:spPr bwMode="auto">
          <a:xfrm>
            <a:off x="107504" y="3962400"/>
            <a:ext cx="8884096" cy="1754326"/>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defTabSz="457200" fontAlgn="auto">
              <a:spcAft>
                <a:spcPts val="0"/>
              </a:spcAft>
            </a:pPr>
            <a:r>
              <a:rPr lang="ar-JO" altLang="ja-JP" dirty="0">
                <a:effectLst>
                  <a:glow rad="139700">
                    <a:srgbClr val="DADADA">
                      <a:lumMod val="10000"/>
                      <a:alpha val="99000"/>
                    </a:srgbClr>
                  </a:glow>
                </a:effectLst>
                <a:latin typeface="Tahoma"/>
                <a:ea typeface="+mn-ea"/>
              </a:rPr>
              <a:t>و لكل حيوان الأرض و كل طير السماء و كل دبابة على الأرض فيها نفس حية أعطيت كل عشب أخضر طعاماً و كان كذلك (30)</a:t>
            </a:r>
            <a:endParaRPr lang="en-US" dirty="0">
              <a:effectLst>
                <a:glow rad="139700">
                  <a:srgbClr val="DADADA">
                    <a:lumMod val="10000"/>
                    <a:alpha val="99000"/>
                  </a:srgbClr>
                </a:glow>
              </a:effectLst>
              <a:latin typeface="Tahoma"/>
              <a:ea typeface="+mn-ea"/>
            </a:endParaRPr>
          </a:p>
        </p:txBody>
      </p:sp>
    </p:spTree>
    <p:extLst>
      <p:ext uri="{BB962C8B-B14F-4D97-AF65-F5344CB8AC3E}">
        <p14:creationId xmlns:p14="http://schemas.microsoft.com/office/powerpoint/2010/main" val="507248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3448" name="Rectangle 8"/>
          <p:cNvSpPr>
            <a:spLocks noGrp="1" noRot="1" noChangeArrowheads="1"/>
          </p:cNvSpPr>
          <p:nvPr>
            <p:ph type="title" idx="4294967295"/>
          </p:nvPr>
        </p:nvSpPr>
        <p:spPr>
          <a:xfrm>
            <a:off x="6477000" y="152400"/>
            <a:ext cx="2514600" cy="533400"/>
          </a:xfrm>
        </p:spPr>
        <p:txBody>
          <a:bodyPr/>
          <a:lstStyle/>
          <a:p>
            <a:pPr algn="r" eaLnBrk="1" hangingPunct="1">
              <a:defRPr/>
            </a:pPr>
            <a:r>
              <a:rPr lang="en-US" sz="3600">
                <a:latin typeface="Arial" charset="0"/>
                <a:ea typeface="ＭＳ Ｐゴシック" charset="0"/>
                <a:cs typeface="Arial" charset="0"/>
              </a:rPr>
              <a:t>Sixth Day</a:t>
            </a:r>
          </a:p>
        </p:txBody>
      </p:sp>
      <p:pic>
        <p:nvPicPr>
          <p:cNvPr id="247810" name="Picture 2" descr="Bright Sun Rising in Dark Sk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9344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خليقة الله ... اليوم السادس</a:t>
            </a:r>
            <a:endParaRPr lang="en-US" sz="3600" b="1" dirty="0">
              <a:solidFill>
                <a:srgbClr val="FFFFFF"/>
              </a:solidFill>
              <a:effectLst>
                <a:outerShdw blurRad="38100" dist="38100" dir="2700000" algn="tl">
                  <a:srgbClr val="000000"/>
                </a:outerShdw>
              </a:effectLst>
              <a:cs typeface="Arial" charset="0"/>
            </a:endParaRPr>
          </a:p>
        </p:txBody>
      </p:sp>
      <p:sp>
        <p:nvSpPr>
          <p:cNvPr id="2493444" name="Text Box 4"/>
          <p:cNvSpPr txBox="1">
            <a:spLocks noChangeArrowheads="1"/>
          </p:cNvSpPr>
          <p:nvPr/>
        </p:nvSpPr>
        <p:spPr bwMode="auto">
          <a:xfrm>
            <a:off x="4419600" y="1295400"/>
            <a:ext cx="4495800" cy="341632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و رأى الله كل ما عمله فإذا هو حسن جداً</a:t>
            </a:r>
            <a:endParaRPr lang="en-US" sz="3600" b="1" dirty="0">
              <a:solidFill>
                <a:srgbClr val="FFFFFF"/>
              </a:solidFill>
              <a:effectLst>
                <a:outerShdw blurRad="38100" dist="38100" dir="2700000" algn="tl">
                  <a:srgbClr val="000000"/>
                </a:outerShdw>
              </a:effectLst>
              <a:cs typeface="Arial" charset="0"/>
            </a:endParaRPr>
          </a:p>
          <a:p>
            <a:pPr defTabSz="457200" eaLnBrk="1" fontAlgn="auto" hangingPunct="1">
              <a:spcBef>
                <a:spcPct val="50000"/>
              </a:spcBef>
              <a:spcAft>
                <a:spcPts val="0"/>
              </a:spcAft>
              <a:defRPr/>
            </a:pPr>
            <a:endParaRPr lang="en-US" sz="3600" b="1" dirty="0">
              <a:solidFill>
                <a:srgbClr val="FFFFFF"/>
              </a:solidFill>
              <a:effectLst>
                <a:outerShdw blurRad="38100" dist="38100" dir="2700000" algn="tl">
                  <a:srgbClr val="000000"/>
                </a:outerShdw>
              </a:effectLst>
              <a:cs typeface="Arial" charset="0"/>
            </a:endParaRPr>
          </a:p>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و كان مساء و كان صباح يوماً سادساً (31)</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22631803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5496" name="Rectangle 8"/>
          <p:cNvSpPr>
            <a:spLocks noGrp="1" noRot="1" noChangeArrowheads="1"/>
          </p:cNvSpPr>
          <p:nvPr>
            <p:ph type="title" idx="4294967295"/>
          </p:nvPr>
        </p:nvSpPr>
        <p:spPr>
          <a:xfrm>
            <a:off x="6172200" y="76200"/>
            <a:ext cx="2819400" cy="533400"/>
          </a:xfrm>
        </p:spPr>
        <p:txBody>
          <a:bodyPr/>
          <a:lstStyle/>
          <a:p>
            <a:pPr algn="r" eaLnBrk="1" hangingPunct="1">
              <a:defRPr/>
            </a:pPr>
            <a:r>
              <a:rPr lang="en-US" sz="3600" b="1">
                <a:latin typeface="Arial" charset="0"/>
                <a:ea typeface="ＭＳ Ｐゴシック" charset="0"/>
                <a:cs typeface="Arial" charset="0"/>
              </a:rPr>
              <a:t>Summary</a:t>
            </a:r>
          </a:p>
        </p:txBody>
      </p:sp>
      <p:pic>
        <p:nvPicPr>
          <p:cNvPr id="249858" name="Picture 2" descr="npo0000f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95491"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خليقة الله ... اليوم السابع</a:t>
            </a:r>
            <a:endParaRPr lang="en-US" sz="3600" b="1" dirty="0">
              <a:solidFill>
                <a:srgbClr val="FFFFFF"/>
              </a:solidFill>
              <a:effectLst>
                <a:outerShdw blurRad="38100" dist="38100" dir="2700000" algn="tl">
                  <a:srgbClr val="000000"/>
                </a:outerShdw>
              </a:effectLst>
              <a:cs typeface="Arial" charset="0"/>
            </a:endParaRPr>
          </a:p>
        </p:txBody>
      </p:sp>
      <p:sp>
        <p:nvSpPr>
          <p:cNvPr id="2495492" name="Text Box 4"/>
          <p:cNvSpPr txBox="1">
            <a:spLocks noChangeArrowheads="1"/>
          </p:cNvSpPr>
          <p:nvPr/>
        </p:nvSpPr>
        <p:spPr bwMode="auto">
          <a:xfrm>
            <a:off x="4114800" y="3886200"/>
            <a:ext cx="4876800" cy="1200329"/>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defTabSz="457200" fontAlgn="auto">
              <a:spcAft>
                <a:spcPts val="0"/>
              </a:spcAft>
            </a:pPr>
            <a:r>
              <a:rPr lang="ar-JO" dirty="0">
                <a:effectLst>
                  <a:glow rad="139700">
                    <a:srgbClr val="DADADA">
                      <a:lumMod val="10000"/>
                      <a:alpha val="99000"/>
                    </a:srgbClr>
                  </a:glow>
                </a:effectLst>
                <a:latin typeface="Tahoma"/>
                <a:ea typeface="+mn-ea"/>
              </a:rPr>
              <a:t>فأكملت السماوات و الأرض و كل جندها (2 : 1)</a:t>
            </a:r>
            <a:endParaRPr lang="en-US" dirty="0">
              <a:effectLst>
                <a:glow rad="139700">
                  <a:srgbClr val="DADADA">
                    <a:lumMod val="10000"/>
                    <a:alpha val="99000"/>
                  </a:srgbClr>
                </a:glow>
              </a:effectLst>
              <a:latin typeface="Tahoma"/>
              <a:ea typeface="+mn-ea"/>
            </a:endParaRPr>
          </a:p>
        </p:txBody>
      </p:sp>
    </p:spTree>
    <p:extLst>
      <p:ext uri="{BB962C8B-B14F-4D97-AF65-F5344CB8AC3E}">
        <p14:creationId xmlns:p14="http://schemas.microsoft.com/office/powerpoint/2010/main" val="22011907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0456" name="Rectangle 8"/>
          <p:cNvSpPr>
            <a:spLocks noGrp="1" noRot="1" noChangeArrowheads="1"/>
          </p:cNvSpPr>
          <p:nvPr>
            <p:ph type="title" idx="4294967295"/>
          </p:nvPr>
        </p:nvSpPr>
        <p:spPr>
          <a:xfrm>
            <a:off x="6705600" y="76200"/>
            <a:ext cx="2216150" cy="609600"/>
          </a:xfrm>
        </p:spPr>
        <p:txBody>
          <a:bodyPr/>
          <a:lstStyle/>
          <a:p>
            <a:pPr algn="r" eaLnBrk="1" hangingPunct="1">
              <a:defRPr/>
            </a:pPr>
            <a:r>
              <a:rPr lang="en-US" sz="3600">
                <a:latin typeface="Arial" charset="0"/>
                <a:ea typeface="ＭＳ Ｐゴシック" charset="0"/>
                <a:cs typeface="Arial" charset="0"/>
              </a:rPr>
              <a:t>Day 7</a:t>
            </a:r>
          </a:p>
        </p:txBody>
      </p:sp>
      <p:pic>
        <p:nvPicPr>
          <p:cNvPr id="251906" name="Picture 2" descr="npo0000f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80451"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خليقة الله ... اليوم السابع</a:t>
            </a:r>
            <a:endParaRPr lang="en-US" sz="3600" b="1" dirty="0">
              <a:solidFill>
                <a:srgbClr val="FFFFFF"/>
              </a:solidFill>
              <a:effectLst>
                <a:outerShdw blurRad="38100" dist="38100" dir="2700000" algn="tl">
                  <a:srgbClr val="000000"/>
                </a:outerShdw>
              </a:effectLst>
              <a:cs typeface="Arial" charset="0"/>
            </a:endParaRPr>
          </a:p>
        </p:txBody>
      </p:sp>
      <p:sp>
        <p:nvSpPr>
          <p:cNvPr id="2280452" name="Text Box 4"/>
          <p:cNvSpPr txBox="1">
            <a:spLocks noChangeArrowheads="1"/>
          </p:cNvSpPr>
          <p:nvPr/>
        </p:nvSpPr>
        <p:spPr bwMode="auto">
          <a:xfrm>
            <a:off x="139700" y="4267200"/>
            <a:ext cx="9004300" cy="1200329"/>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defTabSz="457200" fontAlgn="auto">
              <a:spcAft>
                <a:spcPts val="0"/>
              </a:spcAft>
            </a:pPr>
            <a:r>
              <a:rPr lang="ar-JO" dirty="0">
                <a:effectLst>
                  <a:glow rad="139700">
                    <a:srgbClr val="DADADA">
                      <a:lumMod val="10000"/>
                      <a:alpha val="99000"/>
                    </a:srgbClr>
                  </a:glow>
                </a:effectLst>
                <a:latin typeface="Tahoma"/>
                <a:ea typeface="+mn-ea"/>
              </a:rPr>
              <a:t>و فرغ الله في اليوم السابع من عمله الذي عمل فاستراح في اليوم السابع من جميع عمله الذي عمل (2 : 2)</a:t>
            </a:r>
            <a:endParaRPr lang="en-US" dirty="0">
              <a:effectLst>
                <a:glow rad="139700">
                  <a:srgbClr val="DADADA">
                    <a:lumMod val="10000"/>
                    <a:alpha val="99000"/>
                  </a:srgbClr>
                </a:glow>
              </a:effectLst>
              <a:latin typeface="Tahoma"/>
              <a:ea typeface="+mn-ea"/>
            </a:endParaRPr>
          </a:p>
        </p:txBody>
      </p:sp>
    </p:spTree>
    <p:extLst>
      <p:ext uri="{BB962C8B-B14F-4D97-AF65-F5344CB8AC3E}">
        <p14:creationId xmlns:p14="http://schemas.microsoft.com/office/powerpoint/2010/main" val="3331626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7096" name="Rectangle 8"/>
          <p:cNvSpPr>
            <a:spLocks noGrp="1" noRot="1" noChangeArrowheads="1"/>
          </p:cNvSpPr>
          <p:nvPr>
            <p:ph type="title" idx="4294967295"/>
          </p:nvPr>
        </p:nvSpPr>
        <p:spPr>
          <a:xfrm>
            <a:off x="6400800" y="0"/>
            <a:ext cx="2743200" cy="457200"/>
          </a:xfrm>
        </p:spPr>
        <p:txBody>
          <a:bodyPr/>
          <a:lstStyle/>
          <a:p>
            <a:pPr algn="r" eaLnBrk="1" hangingPunct="1">
              <a:defRPr/>
            </a:pPr>
            <a:r>
              <a:rPr lang="en-US" sz="3600">
                <a:latin typeface="Arial" charset="0"/>
                <a:ea typeface="ＭＳ Ｐゴシック" charset="0"/>
                <a:cs typeface="Arial" charset="0"/>
              </a:rPr>
              <a:t>Sabbath</a:t>
            </a:r>
          </a:p>
        </p:txBody>
      </p:sp>
      <p:pic>
        <p:nvPicPr>
          <p:cNvPr id="253954" name="Picture 2" descr="npo0000fe"/>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76200"/>
            <a:ext cx="92202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37091" name="Text Box 3"/>
          <p:cNvSpPr txBox="1">
            <a:spLocks noChangeArrowheads="1"/>
          </p:cNvSpPr>
          <p:nvPr/>
        </p:nvSpPr>
        <p:spPr bwMode="auto">
          <a:xfrm>
            <a:off x="0" y="-76200"/>
            <a:ext cx="92964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خليقة الله ... اليوم السابع</a:t>
            </a:r>
            <a:endParaRPr lang="en-US" sz="3600" b="1" dirty="0">
              <a:solidFill>
                <a:srgbClr val="FFFFFF"/>
              </a:solidFill>
              <a:effectLst>
                <a:outerShdw blurRad="38100" dist="38100" dir="2700000" algn="tl">
                  <a:srgbClr val="000000"/>
                </a:outerShdw>
              </a:effectLst>
              <a:cs typeface="Arial" charset="0"/>
            </a:endParaRPr>
          </a:p>
        </p:txBody>
      </p:sp>
      <p:sp>
        <p:nvSpPr>
          <p:cNvPr id="2137092" name="Text Box 4"/>
          <p:cNvSpPr txBox="1">
            <a:spLocks noChangeArrowheads="1"/>
          </p:cNvSpPr>
          <p:nvPr/>
        </p:nvSpPr>
        <p:spPr bwMode="auto">
          <a:xfrm>
            <a:off x="179512" y="4114800"/>
            <a:ext cx="8719120" cy="1200329"/>
          </a:xfrm>
          <a:prstGeom prst="rect">
            <a:avLst/>
          </a:prstGeom>
          <a:noFill/>
          <a:ln w="9525">
            <a:noFill/>
            <a:miter lim="800000"/>
            <a:headEnd/>
            <a:tailEnd/>
          </a:ln>
          <a:effectLst/>
        </p:spPr>
        <p:txBody>
          <a:bodyPr wrap="square">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defTabSz="457200" fontAlgn="auto">
              <a:spcAft>
                <a:spcPts val="0"/>
              </a:spcAft>
            </a:pPr>
            <a:r>
              <a:rPr lang="ar-JO" dirty="0">
                <a:effectLst>
                  <a:glow rad="139700">
                    <a:srgbClr val="DADADA">
                      <a:lumMod val="10000"/>
                      <a:alpha val="99000"/>
                    </a:srgbClr>
                  </a:glow>
                </a:effectLst>
                <a:latin typeface="Tahoma"/>
                <a:ea typeface="+mn-ea"/>
              </a:rPr>
              <a:t>و بارك الله اليوم السابع و قدسه لأنه فيه استراح من جميع عمله الذي عمل الله خالقاً (2 : 3)</a:t>
            </a:r>
            <a:endParaRPr lang="en-US" dirty="0">
              <a:effectLst>
                <a:glow rad="139700">
                  <a:srgbClr val="DADADA">
                    <a:lumMod val="10000"/>
                    <a:alpha val="99000"/>
                  </a:srgbClr>
                </a:glow>
              </a:effectLst>
              <a:latin typeface="Tahoma"/>
              <a:ea typeface="+mn-ea"/>
            </a:endParaRPr>
          </a:p>
        </p:txBody>
      </p:sp>
    </p:spTree>
    <p:extLst>
      <p:ext uri="{BB962C8B-B14F-4D97-AF65-F5344CB8AC3E}">
        <p14:creationId xmlns:p14="http://schemas.microsoft.com/office/powerpoint/2010/main" val="39371526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p:txBody>
          <a:bodyPr/>
          <a:lstStyle/>
          <a:p>
            <a:pPr eaLnBrk="1" hangingPunct="1">
              <a:defRPr/>
            </a:pPr>
            <a:r>
              <a:rPr lang="en-US">
                <a:cs typeface="+mj-cs"/>
              </a:rPr>
              <a:t>Black</a:t>
            </a:r>
          </a:p>
        </p:txBody>
      </p:sp>
      <p:sp>
        <p:nvSpPr>
          <p:cNvPr id="456707" name="Rectangle 3"/>
          <p:cNvSpPr>
            <a:spLocks noGrp="1" noChangeArrowheads="1"/>
          </p:cNvSpPr>
          <p:nvPr>
            <p:ph type="body" idx="1"/>
          </p:nvPr>
        </p:nvSpPr>
        <p:spPr/>
        <p:txBody>
          <a:bodyPr/>
          <a:lstStyle/>
          <a:p>
            <a:pPr eaLnBrk="1" hangingPunct="1">
              <a:defRPr/>
            </a:pPr>
            <a:endParaRPr lang="en-US">
              <a:cs typeface="+mn-cs"/>
            </a:endParaRPr>
          </a:p>
        </p:txBody>
      </p:sp>
      <p:sp>
        <p:nvSpPr>
          <p:cNvPr id="167939"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000000"/>
              </a:solidFill>
            </a:endParaRPr>
          </a:p>
        </p:txBody>
      </p:sp>
    </p:spTree>
    <p:extLst>
      <p:ext uri="{BB962C8B-B14F-4D97-AF65-F5344CB8AC3E}">
        <p14:creationId xmlns:p14="http://schemas.microsoft.com/office/powerpoint/2010/main" val="1799888023"/>
      </p:ext>
    </p:extLst>
  </p:cSld>
  <p:clrMapOvr>
    <a:masterClrMapping/>
  </p:clrMapOvr>
  <p:transition spd="med">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reation-hand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446338"/>
            <a:ext cx="4787900" cy="4411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44450"/>
            <a:ext cx="9144000" cy="2879725"/>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eaLnBrk="1" hangingPunct="1"/>
            <a:r>
              <a:rPr lang="ar-JO" sz="8000" b="1" dirty="0">
                <a:solidFill>
                  <a:schemeClr val="bg1"/>
                </a:solidFill>
                <a:effectLst>
                  <a:glow rad="228600">
                    <a:schemeClr val="tx1"/>
                  </a:glow>
                </a:effectLst>
                <a:latin typeface="Arial"/>
                <a:cs typeface="Arial"/>
              </a:rPr>
              <a:t>أهمية</a:t>
            </a:r>
            <a:br>
              <a:rPr lang="ar-JO" sz="8000" b="1" dirty="0">
                <a:solidFill>
                  <a:schemeClr val="bg1"/>
                </a:solidFill>
                <a:effectLst>
                  <a:glow rad="228600">
                    <a:schemeClr val="tx1"/>
                  </a:glow>
                </a:effectLst>
                <a:latin typeface="Arial"/>
                <a:cs typeface="Arial"/>
              </a:rPr>
            </a:br>
            <a:r>
              <a:rPr lang="ar-JO" sz="8000" b="1" dirty="0">
                <a:solidFill>
                  <a:schemeClr val="bg1"/>
                </a:solidFill>
                <a:effectLst>
                  <a:glow rad="228600">
                    <a:schemeClr val="tx1"/>
                  </a:glow>
                </a:effectLst>
                <a:latin typeface="Arial"/>
                <a:cs typeface="Arial"/>
              </a:rPr>
              <a:t>سفر التكوين</a:t>
            </a:r>
            <a:endParaRPr lang="en-US" sz="8000" b="1" dirty="0">
              <a:solidFill>
                <a:schemeClr val="bg1"/>
              </a:solidFill>
              <a:effectLst>
                <a:glow rad="228600">
                  <a:schemeClr val="tx1"/>
                </a:glow>
              </a:effectLst>
              <a:latin typeface="Arial"/>
              <a:cs typeface="Arial"/>
            </a:endParaRPr>
          </a:p>
        </p:txBody>
      </p:sp>
    </p:spTree>
    <p:extLst>
      <p:ext uri="{BB962C8B-B14F-4D97-AF65-F5344CB8AC3E}">
        <p14:creationId xmlns:p14="http://schemas.microsoft.com/office/powerpoint/2010/main" val="4127628267"/>
      </p:ext>
    </p:extLst>
  </p:cSld>
  <p:clrMapOvr>
    <a:masterClrMapping/>
  </p:clrMapOvr>
  <p:transition spd="med">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8579" name="Rectangle 3"/>
          <p:cNvSpPr>
            <a:spLocks noGrp="1" noRot="1" noChangeArrowheads="1"/>
          </p:cNvSpPr>
          <p:nvPr>
            <p:ph type="title" idx="4294967295"/>
          </p:nvPr>
        </p:nvSpPr>
        <p:spPr>
          <a:xfrm>
            <a:off x="6096000" y="0"/>
            <a:ext cx="3048000" cy="457200"/>
          </a:xfrm>
        </p:spPr>
        <p:txBody>
          <a:bodyPr/>
          <a:lstStyle/>
          <a:p>
            <a:pPr algn="r" eaLnBrk="1" hangingPunct="1">
              <a:defRPr/>
            </a:pPr>
            <a:r>
              <a:rPr lang="en-US" sz="3600" b="1">
                <a:latin typeface="Arial" charset="0"/>
                <a:ea typeface="ＭＳ Ｐゴシック" charset="0"/>
                <a:cs typeface="Arial" charset="0"/>
              </a:rPr>
              <a:t>Formless &amp; Void</a:t>
            </a:r>
          </a:p>
        </p:txBody>
      </p:sp>
      <p:pic>
        <p:nvPicPr>
          <p:cNvPr id="188418" name="Picture 2" descr="npo0000ca"/>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6512" y="-76200"/>
            <a:ext cx="93726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28580" name="Text Box 4"/>
          <p:cNvSpPr txBox="1">
            <a:spLocks noChangeArrowheads="1"/>
          </p:cNvSpPr>
          <p:nvPr/>
        </p:nvSpPr>
        <p:spPr bwMode="auto">
          <a:xfrm>
            <a:off x="1371600" y="228600"/>
            <a:ext cx="5943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خليقة الله ... اليوم الأول</a:t>
            </a:r>
            <a:endParaRPr lang="en-US" sz="3600" b="1" dirty="0">
              <a:solidFill>
                <a:srgbClr val="FFFFFF"/>
              </a:solidFill>
              <a:effectLst>
                <a:outerShdw blurRad="38100" dist="38100" dir="2700000" algn="tl">
                  <a:srgbClr val="000000"/>
                </a:outerShdw>
              </a:effectLst>
              <a:cs typeface="Arial" charset="0"/>
            </a:endParaRPr>
          </a:p>
        </p:txBody>
      </p:sp>
      <p:sp>
        <p:nvSpPr>
          <p:cNvPr id="2328581" name="Text Box 5"/>
          <p:cNvSpPr txBox="1">
            <a:spLocks noChangeArrowheads="1"/>
          </p:cNvSpPr>
          <p:nvPr/>
        </p:nvSpPr>
        <p:spPr bwMode="auto">
          <a:xfrm>
            <a:off x="76200" y="4509120"/>
            <a:ext cx="90678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و كانت الأرض خربة و خالية و على وجه الغمر ظلمة و روح الله يرف على وجه المياه (2)</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973879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2"/>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1" name="Rectangle 3"/>
          <p:cNvSpPr>
            <a:spLocks noGrp="1" noChangeArrowheads="1"/>
          </p:cNvSpPr>
          <p:nvPr>
            <p:ph type="title"/>
          </p:nvPr>
        </p:nvSpPr>
        <p:spPr>
          <a:xfrm>
            <a:off x="0" y="188913"/>
            <a:ext cx="9144000" cy="1143000"/>
          </a:xfrm>
        </p:spPr>
        <p:txBody>
          <a:bodyPr/>
          <a:lstStyle/>
          <a:p>
            <a:pPr eaLnBrk="1" hangingPunct="1">
              <a:defRPr/>
            </a:pPr>
            <a:r>
              <a:rPr lang="ar-JO" sz="4800" b="1" dirty="0">
                <a:solidFill>
                  <a:schemeClr val="bg1"/>
                </a:solidFill>
                <a:effectLst>
                  <a:glow rad="177800">
                    <a:schemeClr val="tx1"/>
                  </a:glow>
                </a:effectLst>
                <a:latin typeface="Arial"/>
                <a:cs typeface="Arial"/>
              </a:rPr>
              <a:t>أسئلة يطرحها كل شخص </a:t>
            </a:r>
            <a:endParaRPr lang="en-US" sz="3600" dirty="0">
              <a:effectLst>
                <a:glow rad="177800">
                  <a:schemeClr val="tx1"/>
                </a:glow>
              </a:effectLst>
              <a:latin typeface="Arial"/>
              <a:cs typeface="Arial"/>
            </a:endParaRPr>
          </a:p>
        </p:txBody>
      </p:sp>
      <p:sp>
        <p:nvSpPr>
          <p:cNvPr id="217092" name="Text Box 4"/>
          <p:cNvSpPr txBox="1">
            <a:spLocks noChangeArrowheads="1"/>
          </p:cNvSpPr>
          <p:nvPr/>
        </p:nvSpPr>
        <p:spPr bwMode="auto">
          <a:xfrm>
            <a:off x="481013" y="6545263"/>
            <a:ext cx="915987"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spAutoFit/>
          </a:bodyPr>
          <a:lstStyle/>
          <a:p>
            <a:pPr algn="ctr">
              <a:spcBef>
                <a:spcPct val="50000"/>
              </a:spcBef>
              <a:defRPr/>
            </a:pPr>
            <a:r>
              <a:rPr lang="en-US" sz="900" b="1">
                <a:solidFill>
                  <a:srgbClr val="FFFFFF"/>
                </a:solidFill>
                <a:effectLst>
                  <a:glow rad="177800">
                    <a:srgbClr val="000000"/>
                  </a:glow>
                </a:effectLst>
                <a:latin typeface="Arial"/>
                <a:cs typeface="Arial"/>
              </a:rPr>
              <a:t>©2003 TBBMI</a:t>
            </a:r>
          </a:p>
        </p:txBody>
      </p:sp>
      <p:sp>
        <p:nvSpPr>
          <p:cNvPr id="217093" name="Rectangle 5"/>
          <p:cNvSpPr>
            <a:spLocks noChangeArrowheads="1"/>
          </p:cNvSpPr>
          <p:nvPr/>
        </p:nvSpPr>
        <p:spPr bwMode="auto">
          <a:xfrm>
            <a:off x="7586663" y="6526213"/>
            <a:ext cx="647700" cy="247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spAutoFit/>
          </a:bodyPr>
          <a:lstStyle/>
          <a:p>
            <a:pPr algn="ctr">
              <a:defRPr/>
            </a:pPr>
            <a:r>
              <a:rPr lang="en-US" sz="1000" b="1">
                <a:solidFill>
                  <a:srgbClr val="000000"/>
                </a:solidFill>
                <a:effectLst>
                  <a:glow rad="177800">
                    <a:srgbClr val="000000"/>
                  </a:glow>
                  <a:outerShdw blurRad="38100" dist="38100" dir="2700000" algn="tl">
                    <a:srgbClr val="FFFFFF"/>
                  </a:outerShdw>
                </a:effectLst>
                <a:latin typeface="Arial"/>
                <a:cs typeface="Arial"/>
              </a:rPr>
              <a:t>7.5.03a.</a:t>
            </a:r>
          </a:p>
        </p:txBody>
      </p:sp>
      <p:sp>
        <p:nvSpPr>
          <p:cNvPr id="217094" name="Rectangle 6"/>
          <p:cNvSpPr>
            <a:spLocks noChangeArrowheads="1"/>
          </p:cNvSpPr>
          <p:nvPr/>
        </p:nvSpPr>
        <p:spPr bwMode="auto">
          <a:xfrm>
            <a:off x="8077200" y="6526213"/>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spAutoFit/>
          </a:bodyPr>
          <a:lstStyle/>
          <a:p>
            <a:pPr algn="ctr">
              <a:defRPr/>
            </a:pPr>
            <a:r>
              <a:rPr lang="en-US" sz="1000" b="1">
                <a:solidFill>
                  <a:srgbClr val="000000"/>
                </a:solidFill>
                <a:effectLst>
                  <a:glow rad="177800">
                    <a:srgbClr val="000000"/>
                  </a:glow>
                  <a:outerShdw blurRad="38100" dist="38100" dir="2700000" algn="tl">
                    <a:srgbClr val="FFFFFF"/>
                  </a:outerShdw>
                </a:effectLst>
                <a:latin typeface="Arial"/>
                <a:cs typeface="Arial"/>
              </a:rPr>
              <a:t>18</a:t>
            </a:r>
          </a:p>
        </p:txBody>
      </p:sp>
      <p:sp>
        <p:nvSpPr>
          <p:cNvPr id="217096" name="Text Box 8"/>
          <p:cNvSpPr txBox="1">
            <a:spLocks noChangeArrowheads="1"/>
          </p:cNvSpPr>
          <p:nvPr/>
        </p:nvSpPr>
        <p:spPr bwMode="auto">
          <a:xfrm>
            <a:off x="43949" y="1564754"/>
            <a:ext cx="9086850" cy="38164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60375" indent="-460375">
              <a:defRPr sz="2400">
                <a:solidFill>
                  <a:schemeClr val="tx1"/>
                </a:solidFill>
                <a:latin typeface="Arial" charset="0"/>
                <a:ea typeface="ＭＳ Ｐゴシック" charset="0"/>
                <a:cs typeface="ＭＳ Ｐゴシック" charset="0"/>
              </a:defRPr>
            </a:lvl1pPr>
            <a:lvl2pPr marL="574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defRPr/>
            </a:pPr>
            <a:r>
              <a:rPr lang="ar-JO" sz="4400" b="1" dirty="0">
                <a:solidFill>
                  <a:srgbClr val="FFFFFF"/>
                </a:solidFill>
                <a:effectLst>
                  <a:glow rad="177800">
                    <a:srgbClr val="000000"/>
                  </a:glow>
                </a:effectLst>
                <a:latin typeface="Arial"/>
                <a:cs typeface="Arial"/>
              </a:rPr>
              <a:t>* من أين اتينا ؟</a:t>
            </a:r>
            <a:r>
              <a:rPr lang="en-US" sz="4400" b="1" dirty="0">
                <a:solidFill>
                  <a:srgbClr val="FFFFFF"/>
                </a:solidFill>
                <a:effectLst>
                  <a:glow rad="177800">
                    <a:srgbClr val="000000"/>
                  </a:glow>
                </a:effectLst>
                <a:latin typeface="Arial"/>
                <a:cs typeface="Arial"/>
              </a:rPr>
              <a:t>  </a:t>
            </a:r>
          </a:p>
          <a:p>
            <a:pPr algn="r" eaLnBrk="1" hangingPunct="1">
              <a:spcBef>
                <a:spcPct val="50000"/>
              </a:spcBef>
              <a:defRPr/>
            </a:pPr>
            <a:r>
              <a:rPr lang="ar-JO" sz="4400" b="1" dirty="0">
                <a:solidFill>
                  <a:srgbClr val="FFFFFF"/>
                </a:solidFill>
                <a:effectLst>
                  <a:glow rad="177800">
                    <a:srgbClr val="000000"/>
                  </a:glow>
                </a:effectLst>
                <a:latin typeface="Arial"/>
                <a:cs typeface="Arial"/>
              </a:rPr>
              <a:t>* لماذا أنا هنا ؟</a:t>
            </a:r>
            <a:endParaRPr lang="en-US" sz="4400" b="1" dirty="0">
              <a:solidFill>
                <a:srgbClr val="FFFFFF"/>
              </a:solidFill>
              <a:effectLst>
                <a:glow rad="177800">
                  <a:srgbClr val="000000"/>
                </a:glow>
              </a:effectLst>
              <a:latin typeface="Arial"/>
              <a:cs typeface="Arial"/>
            </a:endParaRPr>
          </a:p>
          <a:p>
            <a:pPr algn="r" eaLnBrk="1" hangingPunct="1">
              <a:spcBef>
                <a:spcPct val="50000"/>
              </a:spcBef>
              <a:defRPr/>
            </a:pPr>
            <a:r>
              <a:rPr lang="ar-JO" sz="4400" b="1" dirty="0">
                <a:solidFill>
                  <a:srgbClr val="FFFFFF"/>
                </a:solidFill>
                <a:effectLst>
                  <a:glow rad="177800">
                    <a:srgbClr val="000000"/>
                  </a:glow>
                </a:effectLst>
                <a:latin typeface="Arial"/>
                <a:cs typeface="Arial"/>
              </a:rPr>
              <a:t>* لماذا يوجد شر في هذا العالم ؟</a:t>
            </a:r>
            <a:r>
              <a:rPr lang="en-US" sz="4400" b="1" dirty="0">
                <a:solidFill>
                  <a:srgbClr val="FFFFFF"/>
                </a:solidFill>
                <a:effectLst>
                  <a:glow rad="177800">
                    <a:srgbClr val="000000"/>
                  </a:glow>
                </a:effectLst>
                <a:latin typeface="Arial"/>
                <a:cs typeface="Arial"/>
              </a:rPr>
              <a:t>  </a:t>
            </a:r>
          </a:p>
          <a:p>
            <a:pPr algn="r" eaLnBrk="1" hangingPunct="1">
              <a:spcBef>
                <a:spcPct val="50000"/>
              </a:spcBef>
              <a:defRPr/>
            </a:pPr>
            <a:r>
              <a:rPr lang="ar-JO" sz="4400" b="1" dirty="0">
                <a:solidFill>
                  <a:srgbClr val="FFFFFF"/>
                </a:solidFill>
                <a:effectLst>
                  <a:glow rad="177800">
                    <a:srgbClr val="000000"/>
                  </a:glow>
                </a:effectLst>
                <a:latin typeface="Arial"/>
                <a:cs typeface="Arial"/>
              </a:rPr>
              <a:t>* هل هناك رجاء ؟</a:t>
            </a:r>
            <a:endParaRPr lang="en-US" sz="4400" b="1" dirty="0">
              <a:solidFill>
                <a:srgbClr val="FFFFFF"/>
              </a:solidFill>
              <a:effectLst>
                <a:glow rad="177800">
                  <a:srgbClr val="000000"/>
                </a:glow>
              </a:effectLst>
              <a:latin typeface="Arial"/>
              <a:cs typeface="Arial"/>
            </a:endParaRPr>
          </a:p>
        </p:txBody>
      </p:sp>
    </p:spTree>
    <p:extLst>
      <p:ext uri="{BB962C8B-B14F-4D97-AF65-F5344CB8AC3E}">
        <p14:creationId xmlns:p14="http://schemas.microsoft.com/office/powerpoint/2010/main" val="13090293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17096">
                                            <p:txEl>
                                              <p:pRg st="0" end="0"/>
                                            </p:txEl>
                                          </p:spTgt>
                                        </p:tgtEl>
                                        <p:attrNameLst>
                                          <p:attrName>style.visibility</p:attrName>
                                        </p:attrNameLst>
                                      </p:cBhvr>
                                      <p:to>
                                        <p:strVal val="visible"/>
                                      </p:to>
                                    </p:set>
                                    <p:animEffect transition="in" filter="dissolve">
                                      <p:cBhvr>
                                        <p:cTn id="7" dur="500"/>
                                        <p:tgtEl>
                                          <p:spTgt spid="21709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7096">
                                            <p:txEl>
                                              <p:pRg st="1" end="1"/>
                                            </p:txEl>
                                          </p:spTgt>
                                        </p:tgtEl>
                                        <p:attrNameLst>
                                          <p:attrName>style.visibility</p:attrName>
                                        </p:attrNameLst>
                                      </p:cBhvr>
                                      <p:to>
                                        <p:strVal val="visible"/>
                                      </p:to>
                                    </p:set>
                                    <p:animEffect transition="in" filter="dissolve">
                                      <p:cBhvr>
                                        <p:cTn id="12" dur="500"/>
                                        <p:tgtEl>
                                          <p:spTgt spid="217096">
                                            <p:txEl>
                                              <p:pRg st="1" end="1"/>
                                            </p:txEl>
                                          </p:spTgt>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217096">
                                            <p:txEl>
                                              <p:pRg st="2" end="2"/>
                                            </p:txEl>
                                          </p:spTgt>
                                        </p:tgtEl>
                                        <p:attrNameLst>
                                          <p:attrName>style.visibility</p:attrName>
                                        </p:attrNameLst>
                                      </p:cBhvr>
                                      <p:to>
                                        <p:strVal val="visible"/>
                                      </p:to>
                                    </p:set>
                                    <p:animEffect transition="in" filter="dissolve">
                                      <p:cBhvr>
                                        <p:cTn id="16" dur="500"/>
                                        <p:tgtEl>
                                          <p:spTgt spid="21709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17096">
                                            <p:txEl>
                                              <p:pRg st="3" end="3"/>
                                            </p:txEl>
                                          </p:spTgt>
                                        </p:tgtEl>
                                        <p:attrNameLst>
                                          <p:attrName>style.visibility</p:attrName>
                                        </p:attrNameLst>
                                      </p:cBhvr>
                                      <p:to>
                                        <p:strVal val="visible"/>
                                      </p:to>
                                    </p:set>
                                    <p:animEffect transition="in" filter="dissolve">
                                      <p:cBhvr>
                                        <p:cTn id="21" dur="500"/>
                                        <p:tgtEl>
                                          <p:spTgt spid="21709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6"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8289" name="Picture 2" descr="genesis1_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01" name="Title 1"/>
          <p:cNvSpPr>
            <a:spLocks noGrp="1"/>
          </p:cNvSpPr>
          <p:nvPr>
            <p:ph type="title" idx="4294967295"/>
          </p:nvPr>
        </p:nvSpPr>
        <p:spPr>
          <a:xfrm>
            <a:off x="0" y="0"/>
            <a:ext cx="9144000" cy="1052513"/>
          </a:xfrm>
          <a:ln>
            <a:miter lim="800000"/>
            <a:headEnd/>
            <a:tailEnd/>
          </a:ln>
          <a:effectLst>
            <a:glow rad="101600">
              <a:schemeClr val="accent2">
                <a:satMod val="175000"/>
                <a:alpha val="40000"/>
              </a:schemeClr>
            </a:glow>
          </a:effectLst>
        </p:spPr>
        <p:txBody>
          <a:bodyPr>
            <a:normAutofit fontScale="90000"/>
          </a:bodyPr>
          <a:lstStyle/>
          <a:p>
            <a:pPr>
              <a:defRPr/>
            </a:pPr>
            <a:r>
              <a:rPr lang="ar-JO" sz="8000" b="1" spc="-150" dirty="0">
                <a:gradFill flip="none" rotWithShape="1">
                  <a:gsLst>
                    <a:gs pos="51000">
                      <a:schemeClr val="accent1">
                        <a:lumMod val="60000"/>
                        <a:lumOff val="40000"/>
                      </a:schemeClr>
                    </a:gs>
                    <a:gs pos="100000">
                      <a:srgbClr val="FFFFFF"/>
                    </a:gs>
                  </a:gsLst>
                  <a:lin ang="0" scaled="1"/>
                  <a:tileRect/>
                </a:gradFill>
                <a:latin typeface="Charcoal CY"/>
                <a:ea typeface="ＭＳ Ｐゴシック" charset="0"/>
                <a:cs typeface="Charcoal CY"/>
              </a:rPr>
              <a:t>في البدء</a:t>
            </a:r>
            <a:endParaRPr lang="en-US" sz="8000" b="1" spc="-150" dirty="0">
              <a:gradFill flip="none" rotWithShape="1">
                <a:gsLst>
                  <a:gs pos="51000">
                    <a:schemeClr val="accent1">
                      <a:lumMod val="60000"/>
                      <a:lumOff val="40000"/>
                    </a:schemeClr>
                  </a:gs>
                  <a:gs pos="100000">
                    <a:srgbClr val="FFFFFF"/>
                  </a:gs>
                </a:gsLst>
                <a:lin ang="0" scaled="1"/>
                <a:tileRect/>
              </a:gradFill>
              <a:latin typeface="Charcoal CY"/>
              <a:ea typeface="ＭＳ Ｐゴシック" charset="0"/>
              <a:cs typeface="Charcoal CY"/>
            </a:endParaRPr>
          </a:p>
        </p:txBody>
      </p:sp>
      <p:sp>
        <p:nvSpPr>
          <p:cNvPr id="4" name="Title 1"/>
          <p:cNvSpPr txBox="1">
            <a:spLocks/>
          </p:cNvSpPr>
          <p:nvPr/>
        </p:nvSpPr>
        <p:spPr bwMode="auto">
          <a:xfrm>
            <a:off x="201646" y="1484784"/>
            <a:ext cx="4514370" cy="4248472"/>
          </a:xfrm>
          <a:prstGeom prst="rect">
            <a:avLst/>
          </a:prstGeom>
          <a:noFill/>
          <a:ln>
            <a:noFill/>
          </a:ln>
          <a:effectLst>
            <a:glow rad="101600">
              <a:schemeClr val="accent2">
                <a:satMod val="175000"/>
                <a:alpha val="40000"/>
              </a:schemeClr>
            </a:glow>
          </a:effec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457200">
              <a:defRPr/>
            </a:pPr>
            <a:r>
              <a:rPr lang="ar-JO"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الله</a:t>
            </a:r>
            <a:br>
              <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br>
            <a:r>
              <a:rPr lang="ar-JO"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خلق</a:t>
            </a:r>
            <a:br>
              <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br>
            <a:r>
              <a:rPr lang="ar-JO"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السموات</a:t>
            </a:r>
          </a:p>
          <a:p>
            <a:pPr defTabSz="457200">
              <a:defRPr/>
            </a:pPr>
            <a:r>
              <a:rPr lang="ar-JO"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و الأرض</a:t>
            </a:r>
            <a:endPar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endParaRPr>
          </a:p>
        </p:txBody>
      </p:sp>
      <p:sp>
        <p:nvSpPr>
          <p:cNvPr id="5" name="Title 1"/>
          <p:cNvSpPr txBox="1">
            <a:spLocks/>
          </p:cNvSpPr>
          <p:nvPr/>
        </p:nvSpPr>
        <p:spPr bwMode="auto">
          <a:xfrm>
            <a:off x="201646" y="5733256"/>
            <a:ext cx="4514370" cy="936104"/>
          </a:xfrm>
          <a:prstGeom prst="rect">
            <a:avLst/>
          </a:prstGeom>
          <a:noFill/>
          <a:ln>
            <a:noFill/>
          </a:ln>
          <a:effectLst>
            <a:glow rad="101600">
              <a:schemeClr val="accent2">
                <a:satMod val="175000"/>
                <a:alpha val="40000"/>
              </a:schemeClr>
            </a:glow>
          </a:effec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defTabSz="457200">
              <a:defRPr/>
            </a:pPr>
            <a:r>
              <a:rPr lang="ar-JO" sz="3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تكوين 1 : 1</a:t>
            </a:r>
            <a:endParaRPr lang="en-US" sz="3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endParaRPr>
          </a:p>
        </p:txBody>
      </p:sp>
      <p:sp>
        <p:nvSpPr>
          <p:cNvPr id="6" name="Text Box 8"/>
          <p:cNvSpPr txBox="1">
            <a:spLocks noChangeArrowheads="1"/>
          </p:cNvSpPr>
          <p:nvPr/>
        </p:nvSpPr>
        <p:spPr bwMode="auto">
          <a:xfrm>
            <a:off x="32169" y="1124744"/>
            <a:ext cx="9086850"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60375" indent="-460375">
              <a:defRPr sz="2400">
                <a:solidFill>
                  <a:schemeClr val="tx1"/>
                </a:solidFill>
                <a:latin typeface="Arial" charset="0"/>
                <a:ea typeface="ＭＳ Ｐゴシック" charset="0"/>
                <a:cs typeface="ＭＳ Ｐゴシック" charset="0"/>
              </a:defRPr>
            </a:lvl1pPr>
            <a:lvl2pPr marL="574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buFontTx/>
              <a:buChar char="•"/>
              <a:defRPr/>
            </a:pPr>
            <a:r>
              <a:rPr lang="ar-JO" sz="4400" b="1" dirty="0">
                <a:solidFill>
                  <a:srgbClr val="FFFFFF"/>
                </a:solidFill>
                <a:effectLst>
                  <a:glow rad="177800">
                    <a:srgbClr val="000000"/>
                  </a:glow>
                </a:effectLst>
                <a:latin typeface="Arial"/>
                <a:cs typeface="Arial"/>
              </a:rPr>
              <a:t>* من أين أتينا ؟</a:t>
            </a:r>
            <a:endParaRPr lang="en-US" sz="4400" b="1" dirty="0">
              <a:solidFill>
                <a:srgbClr val="FFFFFF"/>
              </a:solidFill>
              <a:effectLst>
                <a:glow rad="177800">
                  <a:srgbClr val="000000"/>
                </a:glow>
              </a:effectLst>
              <a:latin typeface="Arial"/>
              <a:cs typeface="Arial"/>
            </a:endParaRPr>
          </a:p>
        </p:txBody>
      </p:sp>
    </p:spTree>
    <p:extLst>
      <p:ext uri="{BB962C8B-B14F-4D97-AF65-F5344CB8AC3E}">
        <p14:creationId xmlns:p14="http://schemas.microsoft.com/office/powerpoint/2010/main" val="754867942"/>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81" name="Rectangle 8"/>
          <p:cNvSpPr>
            <a:spLocks noGrp="1" noRot="1" noChangeArrowheads="1"/>
          </p:cNvSpPr>
          <p:nvPr>
            <p:ph type="title" idx="4294967295"/>
          </p:nvPr>
        </p:nvSpPr>
        <p:spPr>
          <a:xfrm>
            <a:off x="6629400" y="76200"/>
            <a:ext cx="2362200" cy="457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eaLnBrk="1" hangingPunct="1"/>
            <a:r>
              <a:rPr lang="en-US" sz="3600" b="1">
                <a:effectLst/>
                <a:latin typeface="Arial" charset="0"/>
                <a:ea typeface="ＭＳ Ｐゴシック" charset="0"/>
                <a:cs typeface="Arial" charset="0"/>
              </a:rPr>
              <a:t>Man</a:t>
            </a:r>
          </a:p>
        </p:txBody>
      </p:sp>
      <p:pic>
        <p:nvPicPr>
          <p:cNvPr id="1249282" name="Picture 7" descr="npo0000f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283" name="Text Box 3"/>
          <p:cNvSpPr txBox="1">
            <a:spLocks noChangeArrowheads="1"/>
          </p:cNvSpPr>
          <p:nvPr/>
        </p:nvSpPr>
        <p:spPr bwMode="auto">
          <a:xfrm>
            <a:off x="28229" y="-660058"/>
            <a:ext cx="91440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ar-JO" sz="3600" b="1" dirty="0">
                <a:solidFill>
                  <a:srgbClr val="FFFFFF"/>
                </a:solidFill>
                <a:effectLst>
                  <a:glow rad="215900">
                    <a:srgbClr val="000000"/>
                  </a:glow>
                </a:effectLst>
                <a:latin typeface="Arial" charset="0"/>
                <a:cs typeface="Arial" charset="0"/>
              </a:rPr>
              <a:t>خليقة الله ... اليوم السادس</a:t>
            </a:r>
            <a:endParaRPr lang="en-US" sz="3600" b="1" dirty="0">
              <a:solidFill>
                <a:srgbClr val="FFFFFF"/>
              </a:solidFill>
              <a:effectLst>
                <a:glow rad="215900">
                  <a:srgbClr val="000000"/>
                </a:glow>
              </a:effectLst>
              <a:latin typeface="Arial" charset="0"/>
              <a:cs typeface="Arial" charset="0"/>
            </a:endParaRPr>
          </a:p>
        </p:txBody>
      </p:sp>
      <p:sp>
        <p:nvSpPr>
          <p:cNvPr id="1249284" name="Text Box 4"/>
          <p:cNvSpPr txBox="1">
            <a:spLocks noChangeArrowheads="1"/>
          </p:cNvSpPr>
          <p:nvPr/>
        </p:nvSpPr>
        <p:spPr bwMode="auto">
          <a:xfrm>
            <a:off x="1981200" y="914400"/>
            <a:ext cx="6019800"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ar-JO" sz="3600" b="1" dirty="0">
                <a:solidFill>
                  <a:srgbClr val="FFFFFF"/>
                </a:solidFill>
                <a:effectLst>
                  <a:glow rad="215900">
                    <a:srgbClr val="000000"/>
                  </a:glow>
                </a:effectLst>
                <a:latin typeface="Arial" charset="0"/>
                <a:cs typeface="Arial" charset="0"/>
              </a:rPr>
              <a:t>و قال الله نعمل الإنسان على </a:t>
            </a:r>
            <a:r>
              <a:rPr lang="ar-JO" sz="3600" b="1" dirty="0">
                <a:effectLst>
                  <a:glow rad="215900">
                    <a:srgbClr val="000000"/>
                  </a:glow>
                </a:effectLst>
                <a:latin typeface="Arial" charset="0"/>
                <a:cs typeface="Arial" charset="0"/>
              </a:rPr>
              <a:t>صورتنا </a:t>
            </a:r>
            <a:r>
              <a:rPr lang="ar-JO" sz="3600" b="1" dirty="0">
                <a:solidFill>
                  <a:srgbClr val="FFFFFF"/>
                </a:solidFill>
                <a:effectLst>
                  <a:glow rad="215900">
                    <a:srgbClr val="000000"/>
                  </a:glow>
                </a:effectLst>
                <a:latin typeface="Arial" charset="0"/>
                <a:cs typeface="Arial" charset="0"/>
              </a:rPr>
              <a:t>كشبهنا </a:t>
            </a:r>
            <a:r>
              <a:rPr lang="ar-JO" sz="3600" b="1" dirty="0">
                <a:solidFill>
                  <a:srgbClr val="FFFF00"/>
                </a:solidFill>
                <a:effectLst>
                  <a:glow rad="215900">
                    <a:srgbClr val="000000"/>
                  </a:glow>
                </a:effectLst>
                <a:latin typeface="Arial" charset="0"/>
                <a:cs typeface="Arial" charset="0"/>
              </a:rPr>
              <a:t>فيتسلطون</a:t>
            </a:r>
            <a:r>
              <a:rPr lang="ar-JO" sz="3600" b="1" dirty="0">
                <a:solidFill>
                  <a:srgbClr val="FFFFFF"/>
                </a:solidFill>
                <a:effectLst>
                  <a:glow rad="215900">
                    <a:srgbClr val="000000"/>
                  </a:glow>
                </a:effectLst>
                <a:latin typeface="Arial" charset="0"/>
                <a:cs typeface="Arial" charset="0"/>
              </a:rPr>
              <a:t> على سمك البحر و على طير السماء و على البهائم و على كل الأرض و على جميع الدبابات التي تدب على الأرض (تك 1 : 26)</a:t>
            </a:r>
            <a:endParaRPr lang="en-US" sz="3600" b="1" dirty="0">
              <a:solidFill>
                <a:srgbClr val="FFFFFF"/>
              </a:solidFill>
              <a:effectLst>
                <a:glow rad="215900">
                  <a:srgbClr val="000000"/>
                </a:glow>
              </a:effectLst>
              <a:latin typeface="Arial" charset="0"/>
              <a:cs typeface="Arial" charset="0"/>
            </a:endParaRPr>
          </a:p>
        </p:txBody>
      </p:sp>
      <p:sp>
        <p:nvSpPr>
          <p:cNvPr id="6" name="Text Box 1041"/>
          <p:cNvSpPr txBox="1">
            <a:spLocks noChangeArrowheads="1"/>
          </p:cNvSpPr>
          <p:nvPr/>
        </p:nvSpPr>
        <p:spPr bwMode="auto">
          <a:xfrm>
            <a:off x="8431844" y="48907"/>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FFFFFF"/>
                </a:solidFill>
                <a:latin typeface="Arial"/>
                <a:cs typeface="Arial"/>
              </a:rPr>
              <a:t>448</a:t>
            </a:r>
            <a:endParaRPr lang="en-US" b="1" dirty="0">
              <a:solidFill>
                <a:srgbClr val="000000"/>
              </a:solidFill>
              <a:latin typeface="Arial"/>
              <a:cs typeface="Arial"/>
            </a:endParaRPr>
          </a:p>
        </p:txBody>
      </p:sp>
      <p:sp>
        <p:nvSpPr>
          <p:cNvPr id="7" name="Text Box 8"/>
          <p:cNvSpPr txBox="1">
            <a:spLocks noChangeArrowheads="1"/>
          </p:cNvSpPr>
          <p:nvPr/>
        </p:nvSpPr>
        <p:spPr bwMode="auto">
          <a:xfrm>
            <a:off x="57150" y="-34634"/>
            <a:ext cx="9086850"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60375" indent="-460375">
              <a:defRPr sz="2400">
                <a:solidFill>
                  <a:schemeClr val="tx1"/>
                </a:solidFill>
                <a:latin typeface="Arial" charset="0"/>
                <a:ea typeface="ＭＳ Ｐゴシック" charset="0"/>
                <a:cs typeface="ＭＳ Ｐゴシック" charset="0"/>
              </a:defRPr>
            </a:lvl1pPr>
            <a:lvl2pPr marL="574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4400" b="1" dirty="0">
                <a:solidFill>
                  <a:srgbClr val="FFFFFF"/>
                </a:solidFill>
                <a:effectLst>
                  <a:glow rad="177800">
                    <a:srgbClr val="000000"/>
                  </a:glow>
                </a:effectLst>
                <a:latin typeface="Arial"/>
                <a:cs typeface="Arial"/>
              </a:rPr>
              <a:t>لماذا أنا هنا ؟</a:t>
            </a:r>
            <a:endParaRPr lang="en-US" sz="4400" b="1" dirty="0">
              <a:solidFill>
                <a:srgbClr val="FFFFFF"/>
              </a:solidFill>
              <a:effectLst>
                <a:glow rad="177800">
                  <a:srgbClr val="000000"/>
                </a:glow>
              </a:effectLst>
              <a:latin typeface="Arial"/>
              <a:cs typeface="Arial"/>
            </a:endParaRPr>
          </a:p>
        </p:txBody>
      </p:sp>
    </p:spTree>
    <p:extLst>
      <p:ext uri="{BB962C8B-B14F-4D97-AF65-F5344CB8AC3E}">
        <p14:creationId xmlns:p14="http://schemas.microsoft.com/office/powerpoint/2010/main" val="97158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nchor="ctr"/>
          <a:lstStyle/>
          <a:p>
            <a:pPr algn="l">
              <a:defRPr/>
            </a:pPr>
            <a:r>
              <a:rPr lang="en-US" b="1" dirty="0">
                <a:effectLst>
                  <a:glow rad="127000">
                    <a:schemeClr val="tx1"/>
                  </a:glow>
                </a:effectLst>
                <a:latin typeface="Arial" charset="0"/>
                <a:ea typeface="ＭＳ Ｐゴシック" charset="0"/>
                <a:cs typeface="ＭＳ Ｐゴシック" charset="0"/>
              </a:rPr>
              <a:t>Convincing Dialogue</a:t>
            </a:r>
          </a:p>
        </p:txBody>
      </p:sp>
      <p:grpSp>
        <p:nvGrpSpPr>
          <p:cNvPr id="6" name="Group 5"/>
          <p:cNvGrpSpPr/>
          <p:nvPr/>
        </p:nvGrpSpPr>
        <p:grpSpPr>
          <a:xfrm>
            <a:off x="-1" y="43011"/>
            <a:ext cx="6188349" cy="6814989"/>
            <a:chOff x="-1" y="43011"/>
            <a:chExt cx="6188349" cy="6814989"/>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3011"/>
              <a:ext cx="6188349" cy="6814989"/>
            </a:xfrm>
            <a:prstGeom prst="rect">
              <a:avLst/>
            </a:prstGeom>
          </p:spPr>
        </p:pic>
        <p:sp>
          <p:nvSpPr>
            <p:cNvPr id="2" name="Oval 1"/>
            <p:cNvSpPr/>
            <p:nvPr/>
          </p:nvSpPr>
          <p:spPr bwMode="auto">
            <a:xfrm>
              <a:off x="1435652" y="256723"/>
              <a:ext cx="3047996" cy="2237961"/>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grpSp>
      <p:sp>
        <p:nvSpPr>
          <p:cNvPr id="5" name="TextBox 2"/>
          <p:cNvSpPr txBox="1">
            <a:spLocks noChangeArrowheads="1"/>
          </p:cNvSpPr>
          <p:nvPr/>
        </p:nvSpPr>
        <p:spPr bwMode="auto">
          <a:xfrm>
            <a:off x="1257661" y="456149"/>
            <a:ext cx="3491036" cy="1015663"/>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000" b="1" dirty="0"/>
              <a:t>لن تموتا. عندما تأكلان من الثمرة ، تكون عيناكما مفتوحتين وتكونان مثل الله ، عارفين الخير والشر.</a:t>
            </a:r>
            <a:endParaRPr lang="en-US" sz="2800" b="1" dirty="0">
              <a:solidFill>
                <a:srgbClr val="000000"/>
              </a:solidFill>
              <a:latin typeface="Arial"/>
              <a:cs typeface="Arial"/>
            </a:endParaRPr>
          </a:p>
        </p:txBody>
      </p:sp>
      <p:sp>
        <p:nvSpPr>
          <p:cNvPr id="8" name="Text Box 8"/>
          <p:cNvSpPr txBox="1">
            <a:spLocks noChangeArrowheads="1"/>
          </p:cNvSpPr>
          <p:nvPr/>
        </p:nvSpPr>
        <p:spPr bwMode="auto">
          <a:xfrm>
            <a:off x="-2101" y="4581128"/>
            <a:ext cx="9086850"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60375" indent="-460375">
              <a:defRPr sz="2400">
                <a:solidFill>
                  <a:schemeClr val="tx1"/>
                </a:solidFill>
                <a:latin typeface="Arial" charset="0"/>
                <a:ea typeface="ＭＳ Ｐゴシック" charset="0"/>
                <a:cs typeface="ＭＳ Ｐゴシック" charset="0"/>
              </a:defRPr>
            </a:lvl1pPr>
            <a:lvl2pPr marL="574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4400" b="1" dirty="0">
                <a:solidFill>
                  <a:srgbClr val="FFFFFF"/>
                </a:solidFill>
                <a:effectLst>
                  <a:glow rad="177800">
                    <a:srgbClr val="000000"/>
                  </a:glow>
                </a:effectLst>
                <a:latin typeface="Arial"/>
                <a:cs typeface="Arial"/>
              </a:rPr>
              <a:t>لماذا يوجد شر في هذا العالم ؟</a:t>
            </a:r>
            <a:r>
              <a:rPr lang="en-US" sz="4400" b="1" dirty="0">
                <a:solidFill>
                  <a:srgbClr val="FFFFFF"/>
                </a:solidFill>
                <a:effectLst>
                  <a:glow rad="177800">
                    <a:srgbClr val="000000"/>
                  </a:glow>
                </a:effectLst>
                <a:latin typeface="Arial"/>
                <a:cs typeface="Arial"/>
              </a:rPr>
              <a:t>  </a:t>
            </a:r>
          </a:p>
        </p:txBody>
      </p:sp>
    </p:spTree>
    <p:extLst>
      <p:ext uri="{BB962C8B-B14F-4D97-AF65-F5344CB8AC3E}">
        <p14:creationId xmlns:p14="http://schemas.microsoft.com/office/powerpoint/2010/main" val="12657197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Convincing Dialogue</a:t>
            </a:r>
          </a:p>
        </p:txBody>
      </p:sp>
      <p:grpSp>
        <p:nvGrpSpPr>
          <p:cNvPr id="2" name="Group 1"/>
          <p:cNvGrpSpPr/>
          <p:nvPr/>
        </p:nvGrpSpPr>
        <p:grpSpPr>
          <a:xfrm>
            <a:off x="1463520" y="24190"/>
            <a:ext cx="6126091" cy="6814989"/>
            <a:chOff x="1463520" y="24190"/>
            <a:chExt cx="6126091" cy="6814989"/>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63520" y="24190"/>
              <a:ext cx="6126091" cy="6814989"/>
            </a:xfrm>
            <a:prstGeom prst="rect">
              <a:avLst/>
            </a:prstGeom>
          </p:spPr>
        </p:pic>
        <p:sp>
          <p:nvSpPr>
            <p:cNvPr id="6" name="Oval 5"/>
            <p:cNvSpPr/>
            <p:nvPr/>
          </p:nvSpPr>
          <p:spPr bwMode="auto">
            <a:xfrm>
              <a:off x="2606261" y="127601"/>
              <a:ext cx="3092174" cy="2237961"/>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grpSp>
      <p:sp>
        <p:nvSpPr>
          <p:cNvPr id="5" name="TextBox 2"/>
          <p:cNvSpPr txBox="1">
            <a:spLocks noChangeArrowheads="1"/>
          </p:cNvSpPr>
          <p:nvPr/>
        </p:nvSpPr>
        <p:spPr bwMode="auto">
          <a:xfrm>
            <a:off x="2606263" y="555087"/>
            <a:ext cx="3143427" cy="1015663"/>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000" b="1" dirty="0"/>
              <a:t>إن مناشدتك الرقيقة لكبرياءنا وسذاجتنا لا تضاهي الأمان والفرح اللذين نمتلكهما هنا في حضور الله.</a:t>
            </a:r>
            <a:endParaRPr lang="en-US" sz="2800" b="1" dirty="0">
              <a:solidFill>
                <a:srgbClr val="000000"/>
              </a:solidFill>
              <a:latin typeface="Arial"/>
              <a:cs typeface="Arial"/>
            </a:endParaRPr>
          </a:p>
        </p:txBody>
      </p:sp>
    </p:spTree>
    <p:extLst>
      <p:ext uri="{BB962C8B-B14F-4D97-AF65-F5344CB8AC3E}">
        <p14:creationId xmlns:p14="http://schemas.microsoft.com/office/powerpoint/2010/main" val="238685481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nchor="ctr"/>
          <a:lstStyle/>
          <a:p>
            <a:pPr algn="r">
              <a:defRPr/>
            </a:pPr>
            <a:r>
              <a:rPr lang="en-US" b="1" dirty="0">
                <a:effectLst>
                  <a:glow rad="127000">
                    <a:schemeClr val="tx1"/>
                  </a:glow>
                </a:effectLst>
                <a:latin typeface="Arial" charset="0"/>
                <a:ea typeface="ＭＳ Ｐゴシック" charset="0"/>
                <a:cs typeface="ＭＳ Ｐゴシック" charset="0"/>
              </a:rPr>
              <a:t>Convincing Dialogue</a:t>
            </a:r>
          </a:p>
        </p:txBody>
      </p:sp>
      <p:grpSp>
        <p:nvGrpSpPr>
          <p:cNvPr id="2" name="Group 1"/>
          <p:cNvGrpSpPr/>
          <p:nvPr/>
        </p:nvGrpSpPr>
        <p:grpSpPr>
          <a:xfrm>
            <a:off x="2916406" y="0"/>
            <a:ext cx="6170342" cy="6814989"/>
            <a:chOff x="2916406" y="0"/>
            <a:chExt cx="6170342" cy="6814989"/>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16406" y="0"/>
              <a:ext cx="6170342" cy="6814989"/>
            </a:xfrm>
            <a:prstGeom prst="rect">
              <a:avLst/>
            </a:prstGeom>
          </p:spPr>
        </p:pic>
        <p:sp>
          <p:nvSpPr>
            <p:cNvPr id="6" name="Oval 5"/>
            <p:cNvSpPr/>
            <p:nvPr/>
          </p:nvSpPr>
          <p:spPr bwMode="auto">
            <a:xfrm>
              <a:off x="3986695" y="209826"/>
              <a:ext cx="2683565" cy="2071147"/>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7" name="Oval 6"/>
            <p:cNvSpPr/>
            <p:nvPr/>
          </p:nvSpPr>
          <p:spPr bwMode="auto">
            <a:xfrm>
              <a:off x="7421215" y="563219"/>
              <a:ext cx="1446696" cy="1270000"/>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5" name="TextBox 2"/>
          <p:cNvSpPr txBox="1">
            <a:spLocks noChangeArrowheads="1"/>
          </p:cNvSpPr>
          <p:nvPr/>
        </p:nvSpPr>
        <p:spPr bwMode="auto">
          <a:xfrm>
            <a:off x="4063995" y="509780"/>
            <a:ext cx="2683565" cy="1015663"/>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000" b="1" dirty="0"/>
              <a:t>إنه عضوي وغني </a:t>
            </a:r>
          </a:p>
          <a:p>
            <a:pPr algn="ctr"/>
            <a:r>
              <a:rPr lang="ar-JO" sz="2000" b="1" dirty="0"/>
              <a:t>بمضادات الأكسدة ومتوفر</a:t>
            </a:r>
          </a:p>
          <a:p>
            <a:pPr algn="ctr"/>
            <a:r>
              <a:rPr lang="ar-JO" sz="2000" b="1" dirty="0"/>
              <a:t> الآن بشكل مريح.</a:t>
            </a:r>
            <a:endParaRPr lang="en-US" sz="2800" b="1" dirty="0">
              <a:solidFill>
                <a:srgbClr val="000000"/>
              </a:solidFill>
              <a:latin typeface="Arial"/>
              <a:cs typeface="Arial"/>
            </a:endParaRPr>
          </a:p>
        </p:txBody>
      </p:sp>
      <p:sp>
        <p:nvSpPr>
          <p:cNvPr id="9" name="TextBox 2"/>
          <p:cNvSpPr txBox="1">
            <a:spLocks noChangeArrowheads="1"/>
          </p:cNvSpPr>
          <p:nvPr/>
        </p:nvSpPr>
        <p:spPr bwMode="auto">
          <a:xfrm>
            <a:off x="7343917" y="742659"/>
            <a:ext cx="1800083" cy="400110"/>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000" b="1" dirty="0">
                <a:solidFill>
                  <a:srgbClr val="000000"/>
                </a:solidFill>
                <a:latin typeface="Arial"/>
                <a:cs typeface="Arial"/>
              </a:rPr>
              <a:t>سنأخذ اثنتين</a:t>
            </a:r>
            <a:endParaRPr lang="en-US" sz="2800" b="1" dirty="0">
              <a:solidFill>
                <a:srgbClr val="000000"/>
              </a:solidFill>
              <a:latin typeface="Arial"/>
              <a:cs typeface="Arial"/>
            </a:endParaRPr>
          </a:p>
        </p:txBody>
      </p:sp>
    </p:spTree>
    <p:extLst>
      <p:ext uri="{BB962C8B-B14F-4D97-AF65-F5344CB8AC3E}">
        <p14:creationId xmlns:p14="http://schemas.microsoft.com/office/powerpoint/2010/main" val="33877083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876"/>
            <a:ext cx="9144000" cy="6873876"/>
          </a:xfrm>
          <a:prstGeom prst="rect">
            <a:avLst/>
          </a:prstGeom>
        </p:spPr>
      </p:pic>
      <p:sp>
        <p:nvSpPr>
          <p:cNvPr id="3119107" name="Rectangle 3"/>
          <p:cNvSpPr>
            <a:spLocks noGrp="1" noChangeArrowheads="1"/>
          </p:cNvSpPr>
          <p:nvPr>
            <p:ph type="title" idx="4294967295"/>
          </p:nvPr>
        </p:nvSpPr>
        <p:spPr>
          <a:xfrm>
            <a:off x="0" y="5911850"/>
            <a:ext cx="5194300" cy="946150"/>
          </a:xfrm>
        </p:spPr>
        <p:txBody>
          <a:bodyPr/>
          <a:lstStyle/>
          <a:p>
            <a:pPr eaLnBrk="1" hangingPunct="1">
              <a:defRPr/>
            </a:pPr>
            <a:r>
              <a:rPr lang="ar-JO" sz="3600" b="1" dirty="0">
                <a:solidFill>
                  <a:schemeClr val="bg1"/>
                </a:solidFill>
                <a:effectLst>
                  <a:glow rad="101600">
                    <a:schemeClr val="tx1">
                      <a:alpha val="75000"/>
                    </a:schemeClr>
                  </a:glow>
                  <a:outerShdw blurRad="50800" dist="63500" dir="2700000" algn="tl" rotWithShape="0">
                    <a:srgbClr val="000000"/>
                  </a:outerShdw>
                </a:effectLst>
                <a:cs typeface="+mj-cs"/>
              </a:rPr>
              <a:t>تكوين 3 : 15</a:t>
            </a:r>
            <a:endParaRPr lang="en-US" sz="1400" dirty="0">
              <a:solidFill>
                <a:schemeClr val="bg1"/>
              </a:solidFill>
              <a:effectLst>
                <a:glow rad="101600">
                  <a:schemeClr val="tx1">
                    <a:alpha val="75000"/>
                  </a:schemeClr>
                </a:glow>
                <a:outerShdw blurRad="50800" dist="63500" dir="2700000" algn="tl" rotWithShape="0">
                  <a:srgbClr val="000000"/>
                </a:outerShdw>
              </a:effectLst>
              <a:cs typeface="+mj-cs"/>
            </a:endParaRPr>
          </a:p>
        </p:txBody>
      </p:sp>
      <p:sp>
        <p:nvSpPr>
          <p:cNvPr id="6" name="Text Box 4"/>
          <p:cNvSpPr txBox="1">
            <a:spLocks noChangeArrowheads="1"/>
          </p:cNvSpPr>
          <p:nvPr/>
        </p:nvSpPr>
        <p:spPr bwMode="auto">
          <a:xfrm>
            <a:off x="17742" y="2540"/>
            <a:ext cx="9126257" cy="17543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ar-JO" sz="3600" b="1" dirty="0">
                <a:solidFill>
                  <a:srgbClr val="FFFFFF"/>
                </a:solidFill>
                <a:effectLst>
                  <a:glow rad="101600">
                    <a:prstClr val="black">
                      <a:alpha val="75000"/>
                    </a:prstClr>
                  </a:glow>
                  <a:outerShdw blurRad="50800" dist="63500" dir="2700000" algn="tl" rotWithShape="0">
                    <a:srgbClr val="000000"/>
                  </a:outerShdw>
                </a:effectLst>
                <a:cs typeface="Arial" charset="0"/>
              </a:rPr>
              <a:t>و أضع عداوة بينك (الشيطان) و بين المرأة (حواء) و بين </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  </a:t>
            </a:r>
            <a:r>
              <a:rPr lang="ar-JO" sz="3600" b="1" dirty="0">
                <a:solidFill>
                  <a:srgbClr val="FFFFFF"/>
                </a:solidFill>
                <a:effectLst>
                  <a:glow rad="101600">
                    <a:prstClr val="black">
                      <a:alpha val="75000"/>
                    </a:prstClr>
                  </a:glow>
                  <a:outerShdw blurRad="50800" dist="63500" dir="2700000" algn="tl" rotWithShape="0">
                    <a:srgbClr val="000000"/>
                  </a:outerShdw>
                </a:effectLst>
                <a:cs typeface="Arial" charset="0"/>
              </a:rPr>
              <a:t> نسلك (قايين إلى المسيح) , هو </a:t>
            </a:r>
            <a:r>
              <a:rPr lang="ar-JO" sz="3600" b="1" dirty="0">
                <a:solidFill>
                  <a:srgbClr val="FFFF00"/>
                </a:solidFill>
                <a:effectLst>
                  <a:glow rad="101600">
                    <a:prstClr val="black">
                      <a:alpha val="75000"/>
                    </a:prstClr>
                  </a:glow>
                  <a:outerShdw blurRad="50800" dist="63500" dir="2700000" algn="tl" rotWithShape="0">
                    <a:srgbClr val="000000"/>
                  </a:outerShdw>
                </a:effectLst>
                <a:cs typeface="Arial" charset="0"/>
              </a:rPr>
              <a:t>(المسيح) يسحق رأسك (الجلجثة)</a:t>
            </a:r>
            <a:r>
              <a:rPr lang="ar-JO" sz="3600" b="1" dirty="0">
                <a:solidFill>
                  <a:srgbClr val="FFFFFF"/>
                </a:solidFill>
                <a:effectLst>
                  <a:glow rad="101600">
                    <a:prstClr val="black">
                      <a:alpha val="75000"/>
                    </a:prstClr>
                  </a:glow>
                  <a:outerShdw blurRad="50800" dist="63500" dir="2700000" algn="tl" rotWithShape="0">
                    <a:srgbClr val="000000"/>
                  </a:outerShdw>
                </a:effectLst>
                <a:cs typeface="Arial" charset="0"/>
              </a:rPr>
              <a:t> و هو يسحق رأسك ( البشرية المشلولة) </a:t>
            </a:r>
            <a:endPar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endParaRPr>
          </a:p>
        </p:txBody>
      </p:sp>
      <p:sp>
        <p:nvSpPr>
          <p:cNvPr id="5" name="Text Box 8"/>
          <p:cNvSpPr txBox="1">
            <a:spLocks noChangeArrowheads="1"/>
          </p:cNvSpPr>
          <p:nvPr/>
        </p:nvSpPr>
        <p:spPr bwMode="auto">
          <a:xfrm>
            <a:off x="57150" y="4437112"/>
            <a:ext cx="9086850"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60375" indent="-460375">
              <a:defRPr sz="2400">
                <a:solidFill>
                  <a:schemeClr val="tx1"/>
                </a:solidFill>
                <a:latin typeface="Arial" charset="0"/>
                <a:ea typeface="ＭＳ Ｐゴシック" charset="0"/>
                <a:cs typeface="ＭＳ Ｐゴシック" charset="0"/>
              </a:defRPr>
            </a:lvl1pPr>
            <a:lvl2pPr marL="574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4400" b="1" dirty="0">
                <a:solidFill>
                  <a:srgbClr val="FFFFFF"/>
                </a:solidFill>
                <a:effectLst>
                  <a:glow rad="177800">
                    <a:srgbClr val="000000"/>
                  </a:glow>
                </a:effectLst>
                <a:latin typeface="Arial"/>
                <a:cs typeface="Arial"/>
              </a:rPr>
              <a:t>هل هناك رجاء ؟</a:t>
            </a:r>
            <a:r>
              <a:rPr lang="en-US" sz="4400" b="1" dirty="0">
                <a:solidFill>
                  <a:srgbClr val="FFFFFF"/>
                </a:solidFill>
                <a:effectLst>
                  <a:glow rad="177800">
                    <a:srgbClr val="000000"/>
                  </a:glow>
                </a:effectLst>
                <a:latin typeface="Arial"/>
                <a:cs typeface="Arial"/>
              </a:rPr>
              <a:t> </a:t>
            </a:r>
          </a:p>
        </p:txBody>
      </p:sp>
    </p:spTree>
    <p:extLst>
      <p:ext uri="{BB962C8B-B14F-4D97-AF65-F5344CB8AC3E}">
        <p14:creationId xmlns:p14="http://schemas.microsoft.com/office/powerpoint/2010/main" val="2747777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p:txBody>
          <a:bodyPr/>
          <a:lstStyle/>
          <a:p>
            <a:pPr eaLnBrk="1" hangingPunct="1">
              <a:defRPr/>
            </a:pPr>
            <a:r>
              <a:rPr lang="en-US">
                <a:cs typeface="+mj-cs"/>
              </a:rPr>
              <a:t>Black</a:t>
            </a:r>
          </a:p>
        </p:txBody>
      </p:sp>
      <p:sp>
        <p:nvSpPr>
          <p:cNvPr id="456707" name="Rectangle 3"/>
          <p:cNvSpPr>
            <a:spLocks noGrp="1" noChangeArrowheads="1"/>
          </p:cNvSpPr>
          <p:nvPr>
            <p:ph type="body" idx="1"/>
          </p:nvPr>
        </p:nvSpPr>
        <p:spPr/>
        <p:txBody>
          <a:bodyPr/>
          <a:lstStyle/>
          <a:p>
            <a:pPr eaLnBrk="1" hangingPunct="1">
              <a:defRPr/>
            </a:pPr>
            <a:endParaRPr lang="en-US">
              <a:cs typeface="+mn-cs"/>
            </a:endParaRPr>
          </a:p>
        </p:txBody>
      </p:sp>
      <p:sp>
        <p:nvSpPr>
          <p:cNvPr id="167939"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000000"/>
              </a:solidFill>
            </a:endParaRPr>
          </a:p>
        </p:txBody>
      </p:sp>
    </p:spTree>
    <p:extLst>
      <p:ext uri="{BB962C8B-B14F-4D97-AF65-F5344CB8AC3E}">
        <p14:creationId xmlns:p14="http://schemas.microsoft.com/office/powerpoint/2010/main" val="2798230313"/>
      </p:ext>
    </p:extLst>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sz="quarter" idx="10"/>
          </p:nvPr>
        </p:nvSpPr>
        <p:spPr/>
        <p:txBody>
          <a:bodyPr/>
          <a:lstStyle/>
          <a:p>
            <a:pPr>
              <a:defRPr/>
            </a:pPr>
            <a:r>
              <a:rPr lang="en-US"/>
              <a:t>Words &amp; Music: Marc Byrd,</a:t>
            </a:r>
          </a:p>
          <a:p>
            <a:pPr>
              <a:defRPr/>
            </a:pPr>
            <a:r>
              <a:rPr lang="en-US"/>
              <a:t>Steve Hindalong</a:t>
            </a:r>
          </a:p>
        </p:txBody>
      </p:sp>
      <p:pic>
        <p:nvPicPr>
          <p:cNvPr id="178178" name="Picture 2" descr="Footprints in Sand at Suns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82499" name="Rectangle 3"/>
          <p:cNvSpPr>
            <a:spLocks noGrp="1" noChangeArrowheads="1"/>
          </p:cNvSpPr>
          <p:nvPr>
            <p:ph type="title"/>
          </p:nvPr>
        </p:nvSpPr>
        <p:spPr>
          <a:xfrm>
            <a:off x="685800" y="152400"/>
            <a:ext cx="7772400" cy="5364832"/>
          </a:xfrm>
          <a:effectLst>
            <a:outerShdw blurRad="63500" dist="35921" dir="2700000" algn="ctr" rotWithShape="0">
              <a:schemeClr val="tx2">
                <a:alpha val="74998"/>
              </a:schemeClr>
            </a:outerShdw>
          </a:effectLst>
        </p:spPr>
        <p:txBody>
          <a:bodyPr/>
          <a:lstStyle/>
          <a:p>
            <a:pPr eaLnBrk="1" hangingPunct="1">
              <a:defRPr/>
            </a:pPr>
            <a:r>
              <a:rPr lang="ar-JO" sz="8000" b="1" dirty="0">
                <a:solidFill>
                  <a:schemeClr val="bg1"/>
                </a:solidFill>
                <a:effectLst>
                  <a:glow rad="228600">
                    <a:schemeClr val="tx1"/>
                  </a:glow>
                </a:effectLst>
                <a:cs typeface="+mj-cs"/>
              </a:rPr>
              <a:t>كيف تقرأ تكوين 1  عن الخليقة ؟</a:t>
            </a:r>
            <a:endParaRPr lang="en-US" sz="6600" b="1" dirty="0">
              <a:solidFill>
                <a:schemeClr val="bg1"/>
              </a:solidFill>
              <a:effectLst>
                <a:glow rad="228600">
                  <a:schemeClr val="tx1"/>
                </a:glow>
              </a:effectLst>
              <a:cs typeface="+mj-cs"/>
            </a:endParaRPr>
          </a:p>
        </p:txBody>
      </p:sp>
    </p:spTree>
    <p:extLst>
      <p:ext uri="{BB962C8B-B14F-4D97-AF65-F5344CB8AC3E}">
        <p14:creationId xmlns:p14="http://schemas.microsoft.com/office/powerpoint/2010/main" val="4083662992"/>
      </p:ext>
    </p:extLst>
  </p:cSld>
  <p:clrMapOvr>
    <a:masterClrMapping/>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ChangeArrowheads="1"/>
          </p:cNvSpPr>
          <p:nvPr/>
        </p:nvSpPr>
        <p:spPr bwMode="auto">
          <a:xfrm>
            <a:off x="1588" y="0"/>
            <a:ext cx="9142412" cy="6858000"/>
          </a:xfrm>
          <a:prstGeom prst="rect">
            <a:avLst/>
          </a:prstGeom>
          <a:solidFill>
            <a:srgbClr val="040404"/>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pic>
        <p:nvPicPr>
          <p:cNvPr id="159746" name="Picture 3"/>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38100"/>
            <a:ext cx="73152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12996" name="Text Box 4"/>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endParaRPr lang="en-US" sz="2000">
              <a:solidFill>
                <a:srgbClr val="FFA27C"/>
              </a:solidFill>
              <a:latin typeface="B VAG Rounded Bold" charset="0"/>
            </a:endParaRPr>
          </a:p>
        </p:txBody>
      </p:sp>
      <p:sp>
        <p:nvSpPr>
          <p:cNvPr id="212997" name="Text Box 5"/>
          <p:cNvSpPr txBox="1">
            <a:spLocks noChangeArrowheads="1"/>
          </p:cNvSpPr>
          <p:nvPr/>
        </p:nvSpPr>
        <p:spPr bwMode="auto">
          <a:xfrm>
            <a:off x="1787525" y="0"/>
            <a:ext cx="19939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1">
                <a:latin typeface="Comic Sans MS" charset="0"/>
              </a:rPr>
              <a:t>Gen. 1:1</a:t>
            </a:r>
          </a:p>
        </p:txBody>
      </p:sp>
      <p:sp>
        <p:nvSpPr>
          <p:cNvPr id="212998" name="Rectangle 6"/>
          <p:cNvSpPr>
            <a:spLocks noGrp="1" noChangeArrowheads="1"/>
          </p:cNvSpPr>
          <p:nvPr>
            <p:ph type="ctrTitle"/>
          </p:nvPr>
        </p:nvSpPr>
        <p:spPr>
          <a:xfrm>
            <a:off x="179388" y="838200"/>
            <a:ext cx="8686800" cy="4191000"/>
          </a:xfrm>
          <a:effectLst/>
        </p:spPr>
        <p:txBody>
          <a:bodyPr/>
          <a:lstStyle/>
          <a:p>
            <a:pPr eaLnBrk="1" hangingPunct="1">
              <a:defRPr/>
            </a:pPr>
            <a:r>
              <a:rPr lang="ar-JO" altLang="ja-JP" sz="8000" b="1" i="1" dirty="0">
                <a:solidFill>
                  <a:srgbClr val="FFFFFF"/>
                </a:solidFill>
                <a:effectLst>
                  <a:glow rad="355600">
                    <a:schemeClr val="tx1"/>
                  </a:glow>
                </a:effectLst>
                <a:latin typeface="Arial"/>
                <a:cs typeface="+mj-cs"/>
              </a:rPr>
              <a:t>هل تكوين 1 </a:t>
            </a:r>
            <a:br>
              <a:rPr lang="ar-JO" altLang="ja-JP" sz="8000" b="1" i="1" dirty="0">
                <a:solidFill>
                  <a:srgbClr val="FFFFFF"/>
                </a:solidFill>
                <a:effectLst>
                  <a:glow rad="355600">
                    <a:schemeClr val="tx1"/>
                  </a:glow>
                </a:effectLst>
                <a:latin typeface="Arial"/>
                <a:cs typeface="+mj-cs"/>
              </a:rPr>
            </a:br>
            <a:r>
              <a:rPr lang="ar-JO" altLang="ja-JP" sz="8000" b="1" i="1" dirty="0">
                <a:solidFill>
                  <a:srgbClr val="FFFFFF"/>
                </a:solidFill>
                <a:effectLst>
                  <a:glow rad="355600">
                    <a:schemeClr val="tx1"/>
                  </a:glow>
                </a:effectLst>
                <a:latin typeface="Arial"/>
                <a:cs typeface="+mj-cs"/>
              </a:rPr>
              <a:t>واضح ؟</a:t>
            </a:r>
            <a:endParaRPr lang="en-US" sz="8000" b="1" i="1" dirty="0">
              <a:solidFill>
                <a:srgbClr val="FFFFFF"/>
              </a:solidFill>
              <a:effectLst>
                <a:glow rad="355600">
                  <a:schemeClr val="tx1"/>
                </a:glow>
              </a:effectLst>
              <a:latin typeface="Kosher-Normal" charset="0"/>
              <a:cs typeface="+mj-cs"/>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129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0627" name="Rectangle 3"/>
          <p:cNvSpPr>
            <a:spLocks noGrp="1" noRot="1" noChangeArrowheads="1"/>
          </p:cNvSpPr>
          <p:nvPr>
            <p:ph type="title" idx="4294967295"/>
          </p:nvPr>
        </p:nvSpPr>
        <p:spPr>
          <a:xfrm>
            <a:off x="7162800" y="152400"/>
            <a:ext cx="1905000" cy="457200"/>
          </a:xfrm>
        </p:spPr>
        <p:txBody>
          <a:bodyPr/>
          <a:lstStyle/>
          <a:p>
            <a:pPr algn="r" eaLnBrk="1" hangingPunct="1">
              <a:defRPr/>
            </a:pPr>
            <a:r>
              <a:rPr lang="en-US" sz="3600" b="1">
                <a:latin typeface="Arial" charset="0"/>
                <a:ea typeface="ＭＳ Ｐゴシック" charset="0"/>
                <a:cs typeface="Arial" charset="0"/>
              </a:rPr>
              <a:t>Light</a:t>
            </a:r>
          </a:p>
        </p:txBody>
      </p:sp>
      <p:pic>
        <p:nvPicPr>
          <p:cNvPr id="190466" name="Picture 6" descr="npo0000c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2388"/>
            <a:ext cx="9220200" cy="691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0628" name="Text Box 4"/>
          <p:cNvSpPr txBox="1">
            <a:spLocks noChangeArrowheads="1"/>
          </p:cNvSpPr>
          <p:nvPr/>
        </p:nvSpPr>
        <p:spPr bwMode="auto">
          <a:xfrm>
            <a:off x="1676400" y="152400"/>
            <a:ext cx="5562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خليقة الله ... اليوم الأول</a:t>
            </a:r>
            <a:endParaRPr lang="en-US" sz="3600" b="1" dirty="0">
              <a:solidFill>
                <a:srgbClr val="FFFFFF"/>
              </a:solidFill>
              <a:effectLst>
                <a:outerShdw blurRad="38100" dist="38100" dir="2700000" algn="tl">
                  <a:srgbClr val="000000"/>
                </a:outerShdw>
              </a:effectLst>
              <a:cs typeface="Arial" charset="0"/>
            </a:endParaRPr>
          </a:p>
        </p:txBody>
      </p:sp>
      <p:sp>
        <p:nvSpPr>
          <p:cNvPr id="2330629" name="Text Box 5"/>
          <p:cNvSpPr txBox="1">
            <a:spLocks noChangeArrowheads="1"/>
          </p:cNvSpPr>
          <p:nvPr/>
        </p:nvSpPr>
        <p:spPr bwMode="auto">
          <a:xfrm>
            <a:off x="4800600" y="1235075"/>
            <a:ext cx="4343400" cy="230832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cs typeface="Arial" charset="0"/>
              </a:rPr>
              <a:t>و قال الله ليكن نور فكان نور و رأى الله النور أنه حسن و فصل الله بين النور و الظلمة (3-4)</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36452486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a:t>Words &amp; Music: Marc Byrd,</a:t>
            </a:r>
          </a:p>
          <a:p>
            <a:pPr>
              <a:defRPr/>
            </a:pPr>
            <a:r>
              <a:rPr lang="en-US"/>
              <a:t>Steve Hindalong</a:t>
            </a:r>
          </a:p>
        </p:txBody>
      </p:sp>
      <p:pic>
        <p:nvPicPr>
          <p:cNvPr id="180226" name="Picture 2" descr="pps cebarre 7"/>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9677400" cy="789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84547" name="Rectangle 3"/>
          <p:cNvSpPr>
            <a:spLocks noGrp="1" noChangeArrowheads="1"/>
          </p:cNvSpPr>
          <p:nvPr>
            <p:ph type="title"/>
          </p:nvPr>
        </p:nvSpPr>
        <p:spPr>
          <a:xfrm>
            <a:off x="304800" y="609600"/>
            <a:ext cx="5715000" cy="3886200"/>
          </a:xfrm>
          <a:effectLst>
            <a:outerShdw blurRad="63500" dist="35921" dir="2700000" algn="ctr" rotWithShape="0">
              <a:schemeClr val="tx2">
                <a:alpha val="74998"/>
              </a:schemeClr>
            </a:outerShdw>
          </a:effectLst>
        </p:spPr>
        <p:txBody>
          <a:bodyPr/>
          <a:lstStyle/>
          <a:p>
            <a:pPr eaLnBrk="1" hangingPunct="1">
              <a:defRPr/>
            </a:pPr>
            <a:r>
              <a:rPr lang="ar-JO" b="1" dirty="0">
                <a:solidFill>
                  <a:schemeClr val="bg1"/>
                </a:solidFill>
              </a:rPr>
              <a:t>إلهنا هو </a:t>
            </a:r>
            <a:r>
              <a:rPr lang="ar-JO" b="1" dirty="0">
                <a:solidFill>
                  <a:srgbClr val="FFFF00"/>
                </a:solidFill>
              </a:rPr>
              <a:t>الملك</a:t>
            </a:r>
            <a:r>
              <a:rPr lang="ar-JO" b="1" dirty="0">
                <a:solidFill>
                  <a:schemeClr val="bg1"/>
                </a:solidFill>
              </a:rPr>
              <a:t> الذي خلق كل شيء على عكس الأفكار التي صنعها الإنسان (تكوين 1).</a:t>
            </a:r>
            <a:endParaRPr lang="en-US" b="1" dirty="0">
              <a:solidFill>
                <a:schemeClr val="bg1"/>
              </a:solidFill>
              <a:cs typeface="+mj-cs"/>
            </a:endParaRPr>
          </a:p>
        </p:txBody>
      </p:sp>
    </p:spTree>
    <p:extLst>
      <p:ext uri="{BB962C8B-B14F-4D97-AF65-F5344CB8AC3E}">
        <p14:creationId xmlns:p14="http://schemas.microsoft.com/office/powerpoint/2010/main" val="3220207706"/>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defRPr/>
            </a:pPr>
            <a:endParaRPr lang="en-US" b="1">
              <a:solidFill>
                <a:srgbClr val="000000"/>
              </a:solidFill>
              <a:effectLst>
                <a:glow rad="101600">
                  <a:schemeClr val="tx1">
                    <a:alpha val="91000"/>
                  </a:schemeClr>
                </a:glow>
              </a:effectLst>
              <a:cs typeface="Arial" charset="0"/>
            </a:endParaRPr>
          </a:p>
        </p:txBody>
      </p:sp>
      <p:pic>
        <p:nvPicPr>
          <p:cNvPr id="182274"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1636" name="Text Box 4"/>
          <p:cNvSpPr txBox="1">
            <a:spLocks noChangeArrowheads="1"/>
          </p:cNvSpPr>
          <p:nvPr/>
        </p:nvSpPr>
        <p:spPr bwMode="auto">
          <a:xfrm>
            <a:off x="408112" y="1508125"/>
            <a:ext cx="373526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effectLst>
                  <a:glow rad="101600">
                    <a:schemeClr val="tx1">
                      <a:alpha val="91000"/>
                    </a:schemeClr>
                  </a:glow>
                </a:effectLst>
                <a:latin typeface="Arial"/>
                <a:ea typeface="ＭＳ Ｐゴシック" pitchFamily="-112" charset="-128"/>
                <a:cs typeface="Arial"/>
              </a:rPr>
              <a:t>اليوم الأول : </a:t>
            </a:r>
            <a:r>
              <a:rPr lang="ar-JO" sz="4000" b="1" dirty="0">
                <a:solidFill>
                  <a:schemeClr val="bg1"/>
                </a:solidFill>
                <a:effectLst>
                  <a:glow rad="101600">
                    <a:schemeClr val="tx1">
                      <a:alpha val="91000"/>
                    </a:schemeClr>
                  </a:glow>
                </a:effectLst>
                <a:latin typeface="Arial"/>
                <a:ea typeface="ＭＳ Ｐゴシック" pitchFamily="-112" charset="-128"/>
                <a:cs typeface="Arial"/>
              </a:rPr>
              <a:t>نور</a:t>
            </a:r>
            <a:endParaRPr lang="en-US" sz="4000" b="1" dirty="0">
              <a:solidFill>
                <a:schemeClr val="bg1"/>
              </a:solidFill>
              <a:effectLst>
                <a:glow rad="101600">
                  <a:schemeClr val="tx1">
                    <a:alpha val="91000"/>
                  </a:schemeClr>
                </a:glow>
              </a:effectLst>
              <a:latin typeface="Arial"/>
              <a:ea typeface="ＭＳ Ｐゴシック" pitchFamily="-112" charset="-128"/>
              <a:cs typeface="Arial"/>
            </a:endParaRPr>
          </a:p>
        </p:txBody>
      </p:sp>
      <p:sp>
        <p:nvSpPr>
          <p:cNvPr id="1861637" name="Text Box 5"/>
          <p:cNvSpPr txBox="1">
            <a:spLocks noChangeArrowheads="1"/>
          </p:cNvSpPr>
          <p:nvPr/>
        </p:nvSpPr>
        <p:spPr bwMode="auto">
          <a:xfrm>
            <a:off x="408112" y="2879725"/>
            <a:ext cx="3806698"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effectLst>
                  <a:glow rad="101600">
                    <a:schemeClr val="tx1">
                      <a:alpha val="91000"/>
                    </a:schemeClr>
                  </a:glow>
                </a:effectLst>
                <a:latin typeface="Arial"/>
                <a:ea typeface="ＭＳ Ｐゴシック" pitchFamily="-112" charset="-128"/>
                <a:cs typeface="Arial"/>
              </a:rPr>
              <a:t>اليوم الثاني : </a:t>
            </a:r>
            <a:r>
              <a:rPr lang="ar-JO" sz="4000" b="1" dirty="0">
                <a:solidFill>
                  <a:schemeClr val="bg1"/>
                </a:solidFill>
                <a:effectLst>
                  <a:glow rad="101600">
                    <a:schemeClr val="tx1">
                      <a:alpha val="91000"/>
                    </a:schemeClr>
                  </a:glow>
                </a:effectLst>
                <a:latin typeface="Arial"/>
                <a:ea typeface="ＭＳ Ｐゴシック" pitchFamily="-112" charset="-128"/>
                <a:cs typeface="Arial"/>
              </a:rPr>
              <a:t>فصل الماء و الجلد</a:t>
            </a:r>
            <a:endParaRPr lang="en-US" sz="4000" b="1" dirty="0">
              <a:solidFill>
                <a:schemeClr val="bg1"/>
              </a:solidFill>
              <a:effectLst>
                <a:glow rad="101600">
                  <a:schemeClr val="tx1">
                    <a:alpha val="91000"/>
                  </a:schemeClr>
                </a:glow>
              </a:effectLst>
              <a:latin typeface="Arial"/>
              <a:ea typeface="ＭＳ Ｐゴシック" pitchFamily="-112" charset="-128"/>
              <a:cs typeface="Arial"/>
            </a:endParaRPr>
          </a:p>
        </p:txBody>
      </p:sp>
      <p:sp>
        <p:nvSpPr>
          <p:cNvPr id="1861638" name="Text Box 6"/>
          <p:cNvSpPr txBox="1">
            <a:spLocks noChangeArrowheads="1"/>
          </p:cNvSpPr>
          <p:nvPr/>
        </p:nvSpPr>
        <p:spPr bwMode="auto">
          <a:xfrm>
            <a:off x="408112" y="4708525"/>
            <a:ext cx="40386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7150" indent="-57150" algn="ctr" eaLnBrk="1" hangingPunct="1">
              <a:spcBef>
                <a:spcPct val="50000"/>
              </a:spcBef>
              <a:defRPr/>
            </a:pPr>
            <a:r>
              <a:rPr lang="ar-JO" sz="4000" b="1" dirty="0">
                <a:solidFill>
                  <a:srgbClr val="FFFF00"/>
                </a:solidFill>
                <a:effectLst>
                  <a:glow rad="101600">
                    <a:schemeClr val="tx1">
                      <a:alpha val="91000"/>
                    </a:schemeClr>
                  </a:glow>
                </a:effectLst>
                <a:latin typeface="Arial"/>
                <a:ea typeface="ＭＳ Ｐゴシック" pitchFamily="-112" charset="-128"/>
                <a:cs typeface="Arial"/>
              </a:rPr>
              <a:t>اليوم الثالث : </a:t>
            </a:r>
            <a:r>
              <a:rPr lang="ar-JO" sz="4000" b="1" dirty="0">
                <a:solidFill>
                  <a:schemeClr val="bg1"/>
                </a:solidFill>
                <a:effectLst>
                  <a:glow rad="101600">
                    <a:schemeClr val="tx1">
                      <a:alpha val="91000"/>
                    </a:schemeClr>
                  </a:glow>
                </a:effectLst>
                <a:latin typeface="Arial"/>
                <a:ea typeface="ＭＳ Ｐゴシック" pitchFamily="-112" charset="-128"/>
                <a:cs typeface="Arial"/>
              </a:rPr>
              <a:t>فصل اليابسة و المياه</a:t>
            </a:r>
            <a:endParaRPr lang="en-US" sz="4000" b="1" dirty="0">
              <a:solidFill>
                <a:schemeClr val="bg1"/>
              </a:solidFill>
              <a:effectLst>
                <a:glow rad="101600">
                  <a:schemeClr val="tx1">
                    <a:alpha val="91000"/>
                  </a:schemeClr>
                </a:glow>
              </a:effectLst>
              <a:latin typeface="Arial"/>
              <a:ea typeface="ＭＳ Ｐゴシック" pitchFamily="-112" charset="-128"/>
              <a:cs typeface="Arial"/>
            </a:endParaRPr>
          </a:p>
        </p:txBody>
      </p:sp>
      <p:sp>
        <p:nvSpPr>
          <p:cNvPr id="1861639" name="Text Box 7"/>
          <p:cNvSpPr txBox="1">
            <a:spLocks noChangeArrowheads="1"/>
          </p:cNvSpPr>
          <p:nvPr/>
        </p:nvSpPr>
        <p:spPr bwMode="auto">
          <a:xfrm>
            <a:off x="4446712" y="1219200"/>
            <a:ext cx="46482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rgbClr val="FFFF00"/>
                </a:solidFill>
                <a:effectLst>
                  <a:glow rad="101600">
                    <a:schemeClr val="tx1">
                      <a:alpha val="91000"/>
                    </a:schemeClr>
                  </a:glow>
                </a:effectLst>
                <a:latin typeface="Arial"/>
                <a:ea typeface="ＭＳ Ｐゴシック" pitchFamily="-112" charset="-128"/>
                <a:cs typeface="Arial"/>
              </a:rPr>
              <a:t>اليوم الرابع : </a:t>
            </a:r>
            <a:r>
              <a:rPr lang="ar-JO" sz="4000" b="1" dirty="0">
                <a:solidFill>
                  <a:schemeClr val="bg1"/>
                </a:solidFill>
                <a:effectLst>
                  <a:glow rad="101600">
                    <a:schemeClr val="tx1">
                      <a:alpha val="91000"/>
                    </a:schemeClr>
                  </a:glow>
                </a:effectLst>
                <a:latin typeface="Arial"/>
                <a:ea typeface="ＭＳ Ｐゴシック" pitchFamily="-112" charset="-128"/>
                <a:cs typeface="Arial"/>
              </a:rPr>
              <a:t>ترتيب الشمس و القمر و النجوم</a:t>
            </a:r>
            <a:endParaRPr lang="en-US" sz="4000" b="1" dirty="0">
              <a:solidFill>
                <a:schemeClr val="bg1"/>
              </a:solidFill>
              <a:effectLst>
                <a:glow rad="101600">
                  <a:schemeClr val="tx1">
                    <a:alpha val="91000"/>
                  </a:schemeClr>
                </a:glow>
              </a:effectLst>
              <a:latin typeface="Arial"/>
              <a:ea typeface="ＭＳ Ｐゴシック" pitchFamily="-112" charset="-128"/>
              <a:cs typeface="Arial"/>
            </a:endParaRPr>
          </a:p>
        </p:txBody>
      </p:sp>
      <p:sp>
        <p:nvSpPr>
          <p:cNvPr id="1861640" name="Text Box 8"/>
          <p:cNvSpPr txBox="1">
            <a:spLocks noChangeArrowheads="1"/>
          </p:cNvSpPr>
          <p:nvPr/>
        </p:nvSpPr>
        <p:spPr bwMode="auto">
          <a:xfrm>
            <a:off x="4446712" y="2879725"/>
            <a:ext cx="4191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rgbClr val="FFFF00"/>
                </a:solidFill>
                <a:effectLst>
                  <a:glow rad="101600">
                    <a:schemeClr val="tx1">
                      <a:alpha val="91000"/>
                    </a:schemeClr>
                  </a:glow>
                </a:effectLst>
                <a:latin typeface="Arial"/>
                <a:ea typeface="ＭＳ Ｐゴシック" pitchFamily="-112" charset="-128"/>
                <a:cs typeface="Arial"/>
              </a:rPr>
              <a:t>اليوم الخامس : </a:t>
            </a:r>
            <a:r>
              <a:rPr lang="ar-JO" sz="4000" b="1" dirty="0">
                <a:solidFill>
                  <a:schemeClr val="bg1"/>
                </a:solidFill>
                <a:effectLst>
                  <a:glow rad="101600">
                    <a:schemeClr val="tx1">
                      <a:alpha val="91000"/>
                    </a:schemeClr>
                  </a:glow>
                </a:effectLst>
                <a:latin typeface="Arial"/>
                <a:ea typeface="ＭＳ Ｐゴシック" pitchFamily="-112" charset="-128"/>
                <a:cs typeface="Arial"/>
              </a:rPr>
              <a:t>الأسماك و الطيور</a:t>
            </a:r>
            <a:endParaRPr lang="en-US" sz="4000" b="1" dirty="0">
              <a:solidFill>
                <a:schemeClr val="bg1"/>
              </a:solidFill>
              <a:effectLst>
                <a:glow rad="101600">
                  <a:schemeClr val="tx1">
                    <a:alpha val="91000"/>
                  </a:schemeClr>
                </a:glow>
              </a:effectLst>
              <a:latin typeface="Arial"/>
              <a:ea typeface="ＭＳ Ｐゴシック" pitchFamily="-112" charset="-128"/>
              <a:cs typeface="Arial"/>
            </a:endParaRPr>
          </a:p>
        </p:txBody>
      </p:sp>
      <p:sp>
        <p:nvSpPr>
          <p:cNvPr id="1861641" name="Text Box 9"/>
          <p:cNvSpPr txBox="1">
            <a:spLocks noChangeArrowheads="1"/>
          </p:cNvSpPr>
          <p:nvPr/>
        </p:nvSpPr>
        <p:spPr bwMode="auto">
          <a:xfrm>
            <a:off x="4446712" y="4708525"/>
            <a:ext cx="4191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rgbClr val="FFFF00"/>
                </a:solidFill>
                <a:effectLst>
                  <a:glow rad="101600">
                    <a:schemeClr val="tx1">
                      <a:alpha val="91000"/>
                    </a:schemeClr>
                  </a:glow>
                </a:effectLst>
                <a:latin typeface="Arial"/>
                <a:ea typeface="ＭＳ Ｐゴシック" pitchFamily="-112" charset="-128"/>
                <a:cs typeface="Arial"/>
              </a:rPr>
              <a:t>اليوم السادس : </a:t>
            </a:r>
            <a:r>
              <a:rPr lang="ar-JO" sz="4000" b="1" dirty="0">
                <a:solidFill>
                  <a:schemeClr val="bg1"/>
                </a:solidFill>
                <a:effectLst>
                  <a:glow rad="101600">
                    <a:schemeClr val="tx1">
                      <a:alpha val="91000"/>
                    </a:schemeClr>
                  </a:glow>
                </a:effectLst>
                <a:latin typeface="Arial"/>
                <a:ea typeface="ＭＳ Ｐゴシック" pitchFamily="-112" charset="-128"/>
                <a:cs typeface="Arial"/>
              </a:rPr>
              <a:t>الحيوانات و الإنسان</a:t>
            </a:r>
            <a:endParaRPr lang="en-US" sz="4000" b="1" dirty="0">
              <a:solidFill>
                <a:schemeClr val="bg1"/>
              </a:solidFill>
              <a:effectLst>
                <a:glow rad="101600">
                  <a:schemeClr val="tx1">
                    <a:alpha val="91000"/>
                  </a:schemeClr>
                </a:glow>
              </a:effectLst>
              <a:latin typeface="Arial"/>
              <a:ea typeface="ＭＳ Ｐゴシック" pitchFamily="-112" charset="-128"/>
              <a:cs typeface="Arial"/>
            </a:endParaRPr>
          </a:p>
        </p:txBody>
      </p:sp>
      <p:sp>
        <p:nvSpPr>
          <p:cNvPr id="1861642" name="Text Box 10"/>
          <p:cNvSpPr txBox="1">
            <a:spLocks noChangeArrowheads="1"/>
          </p:cNvSpPr>
          <p:nvPr/>
        </p:nvSpPr>
        <p:spPr bwMode="auto">
          <a:xfrm>
            <a:off x="46482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ar-JO" sz="2800" b="1" i="1" dirty="0">
                <a:solidFill>
                  <a:srgbClr val="FFFFFF"/>
                </a:solidFill>
                <a:effectLst>
                  <a:glow rad="101600">
                    <a:schemeClr val="tx1">
                      <a:alpha val="91000"/>
                    </a:schemeClr>
                  </a:glow>
                </a:effectLst>
                <a:latin typeface="Arial"/>
                <a:ea typeface="ＭＳ Ｐゴシック" pitchFamily="-112" charset="-128"/>
                <a:cs typeface="Arial"/>
              </a:rPr>
              <a:t>تكوين 1 : 3 - 31</a:t>
            </a:r>
            <a:endParaRPr lang="en-US" sz="2800" b="1" i="1" dirty="0">
              <a:solidFill>
                <a:srgbClr val="FFFFFF"/>
              </a:solidFill>
              <a:effectLst>
                <a:glow rad="101600">
                  <a:schemeClr val="tx1">
                    <a:alpha val="91000"/>
                  </a:schemeClr>
                </a:glow>
              </a:effectLst>
              <a:latin typeface="Arial"/>
              <a:ea typeface="ＭＳ Ｐゴシック" pitchFamily="-112" charset="-128"/>
              <a:cs typeface="Arial"/>
            </a:endParaRPr>
          </a:p>
        </p:txBody>
      </p:sp>
      <p:sp>
        <p:nvSpPr>
          <p:cNvPr id="182282" name="Rectangle 11"/>
          <p:cNvSpPr>
            <a:spLocks noChangeArrowheads="1"/>
          </p:cNvSpPr>
          <p:nvPr/>
        </p:nvSpPr>
        <p:spPr bwMode="auto">
          <a:xfrm>
            <a:off x="207963" y="1219200"/>
            <a:ext cx="8778875" cy="4981575"/>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defRPr/>
            </a:pPr>
            <a:endParaRPr lang="en-US" b="1">
              <a:solidFill>
                <a:srgbClr val="FFFFFF"/>
              </a:solidFill>
              <a:effectLst>
                <a:glow rad="101600">
                  <a:schemeClr val="tx1">
                    <a:alpha val="91000"/>
                  </a:schemeClr>
                </a:glow>
              </a:effectLst>
              <a:cs typeface="Arial" charset="0"/>
            </a:endParaRPr>
          </a:p>
        </p:txBody>
      </p:sp>
      <p:sp>
        <p:nvSpPr>
          <p:cNvPr id="182283"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a:defRPr/>
            </a:pPr>
            <a:endParaRPr lang="en-US" b="1">
              <a:effectLst>
                <a:glow rad="101600">
                  <a:schemeClr val="tx1">
                    <a:alpha val="91000"/>
                  </a:schemeClr>
                </a:glow>
              </a:effectLst>
            </a:endParaRPr>
          </a:p>
        </p:txBody>
      </p:sp>
      <p:sp>
        <p:nvSpPr>
          <p:cNvPr id="182284" name="Line 13"/>
          <p:cNvSpPr>
            <a:spLocks noChangeShapeType="1"/>
          </p:cNvSpPr>
          <p:nvPr/>
        </p:nvSpPr>
        <p:spPr bwMode="auto">
          <a:xfrm>
            <a:off x="255588" y="2743200"/>
            <a:ext cx="8731250" cy="381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a:defRPr/>
            </a:pPr>
            <a:endParaRPr lang="en-US" b="1">
              <a:effectLst>
                <a:glow rad="101600">
                  <a:schemeClr val="tx1">
                    <a:alpha val="91000"/>
                  </a:schemeClr>
                </a:glow>
              </a:effectLst>
            </a:endParaRPr>
          </a:p>
        </p:txBody>
      </p:sp>
      <p:sp>
        <p:nvSpPr>
          <p:cNvPr id="182285" name="Line 14"/>
          <p:cNvSpPr>
            <a:spLocks noChangeShapeType="1"/>
          </p:cNvSpPr>
          <p:nvPr/>
        </p:nvSpPr>
        <p:spPr bwMode="auto">
          <a:xfrm>
            <a:off x="179388" y="4419600"/>
            <a:ext cx="8807450" cy="17463"/>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a:defRPr/>
            </a:pPr>
            <a:endParaRPr lang="en-US" b="1">
              <a:effectLst>
                <a:glow rad="101600">
                  <a:schemeClr val="tx1">
                    <a:alpha val="91000"/>
                  </a:schemeClr>
                </a:glow>
              </a:effectLst>
            </a:endParaRPr>
          </a:p>
        </p:txBody>
      </p:sp>
      <p:sp>
        <p:nvSpPr>
          <p:cNvPr id="182286" name="Text Box 15"/>
          <p:cNvSpPr txBox="1">
            <a:spLocks noChangeArrowheads="1"/>
          </p:cNvSpPr>
          <p:nvPr/>
        </p:nvSpPr>
        <p:spPr bwMode="auto">
          <a:xfrm>
            <a:off x="85788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rgbClr val="FFFFFF"/>
                </a:solidFill>
                <a:effectLst>
                  <a:glow rad="101600">
                    <a:schemeClr val="tx1">
                      <a:alpha val="91000"/>
                    </a:schemeClr>
                  </a:glow>
                </a:effectLst>
                <a:cs typeface="Arial" charset="0"/>
              </a:rPr>
              <a:t>33</a:t>
            </a:r>
            <a:endParaRPr lang="en-US" b="1" dirty="0">
              <a:solidFill>
                <a:srgbClr val="FFFFFF"/>
              </a:solidFill>
              <a:effectLst>
                <a:glow rad="101600">
                  <a:schemeClr val="tx1">
                    <a:alpha val="91000"/>
                  </a:schemeClr>
                </a:glow>
              </a:effectLst>
              <a:cs typeface="Arial" charset="0"/>
            </a:endParaRPr>
          </a:p>
        </p:txBody>
      </p:sp>
      <p:sp>
        <p:nvSpPr>
          <p:cNvPr id="182287"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algn="ctr">
              <a:defRPr/>
            </a:pPr>
            <a:r>
              <a:rPr lang="ar-JO" sz="3600" b="1" kern="10" spc="-360" dirty="0">
                <a:ln w="12700">
                  <a:solidFill>
                    <a:srgbClr val="000099"/>
                  </a:solidFill>
                  <a:round/>
                  <a:headEnd/>
                  <a:tailEnd/>
                </a:ln>
                <a:solidFill>
                  <a:srgbClr val="33CCFF"/>
                </a:solidFill>
                <a:effectLst>
                  <a:glow rad="101600">
                    <a:schemeClr val="tx1">
                      <a:alpha val="91000"/>
                    </a:schemeClr>
                  </a:glow>
                  <a:outerShdw blurRad="63500" dist="125724" dir="18900000" algn="ctr" rotWithShape="0">
                    <a:srgbClr val="000099">
                      <a:alpha val="74997"/>
                    </a:srgbClr>
                  </a:outerShdw>
                </a:effectLst>
                <a:latin typeface="Arial"/>
                <a:ea typeface="Arial"/>
                <a:cs typeface="Arial"/>
              </a:rPr>
              <a:t>خربة</a:t>
            </a:r>
            <a:endParaRPr lang="en-US" sz="3600" b="1" kern="10" spc="-360" dirty="0">
              <a:ln w="12700">
                <a:solidFill>
                  <a:srgbClr val="000099"/>
                </a:solidFill>
                <a:round/>
                <a:headEnd/>
                <a:tailEnd/>
              </a:ln>
              <a:solidFill>
                <a:srgbClr val="33CCFF"/>
              </a:solidFill>
              <a:effectLst>
                <a:glow rad="101600">
                  <a:schemeClr val="tx1">
                    <a:alpha val="91000"/>
                  </a:schemeClr>
                </a:glow>
                <a:outerShdw blurRad="63500" dist="125724" dir="18900000" algn="ctr" rotWithShape="0">
                  <a:srgbClr val="000099">
                    <a:alpha val="74997"/>
                  </a:srgbClr>
                </a:outerShdw>
              </a:effectLst>
              <a:latin typeface="Arial"/>
              <a:ea typeface="Arial"/>
              <a:cs typeface="Arial"/>
            </a:endParaRPr>
          </a:p>
        </p:txBody>
      </p:sp>
      <p:sp>
        <p:nvSpPr>
          <p:cNvPr id="182288"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algn="ctr">
              <a:defRPr/>
            </a:pPr>
            <a:r>
              <a:rPr lang="ar-JO" sz="3600" b="1" kern="10" dirty="0">
                <a:ln w="9525">
                  <a:solidFill>
                    <a:srgbClr val="CC99FF"/>
                  </a:solidFill>
                  <a:round/>
                  <a:headEnd/>
                  <a:tailEnd/>
                </a:ln>
                <a:gradFill rotWithShape="1">
                  <a:gsLst>
                    <a:gs pos="0">
                      <a:srgbClr val="6600CC"/>
                    </a:gs>
                    <a:gs pos="100000">
                      <a:srgbClr val="CC00CC"/>
                    </a:gs>
                  </a:gsLst>
                  <a:lin ang="5400000" scaled="1"/>
                </a:gradFill>
                <a:effectLst>
                  <a:glow rad="101600">
                    <a:schemeClr val="tx1">
                      <a:alpha val="91000"/>
                    </a:schemeClr>
                  </a:glow>
                  <a:outerShdw blurRad="63500" dist="53882" dir="2700000" algn="ctr" rotWithShape="0">
                    <a:srgbClr val="9999FF">
                      <a:alpha val="79999"/>
                    </a:srgbClr>
                  </a:outerShdw>
                </a:effectLst>
                <a:latin typeface="Arial"/>
                <a:ea typeface="Arial"/>
                <a:cs typeface="Arial"/>
              </a:rPr>
              <a:t>خالية</a:t>
            </a:r>
            <a:endParaRPr lang="en-US" sz="3600" b="1" kern="10" dirty="0">
              <a:ln w="9525">
                <a:solidFill>
                  <a:srgbClr val="CC99FF"/>
                </a:solidFill>
                <a:round/>
                <a:headEnd/>
                <a:tailEnd/>
              </a:ln>
              <a:gradFill rotWithShape="1">
                <a:gsLst>
                  <a:gs pos="0">
                    <a:srgbClr val="6600CC"/>
                  </a:gs>
                  <a:gs pos="100000">
                    <a:srgbClr val="CC00CC"/>
                  </a:gs>
                </a:gsLst>
                <a:lin ang="5400000" scaled="1"/>
              </a:gradFill>
              <a:effectLst>
                <a:glow rad="101600">
                  <a:schemeClr val="tx1">
                    <a:alpha val="91000"/>
                  </a:schemeClr>
                </a:glow>
                <a:outerShdw blurRad="63500" dist="53882" dir="2700000" algn="ctr" rotWithShape="0">
                  <a:srgbClr val="9999FF">
                    <a:alpha val="79999"/>
                  </a:srgbClr>
                </a:outerShdw>
              </a:effectLst>
              <a:latin typeface="Arial"/>
              <a:ea typeface="Arial"/>
              <a:cs typeface="Arial"/>
            </a:endParaRPr>
          </a:p>
        </p:txBody>
      </p:sp>
      <p:sp>
        <p:nvSpPr>
          <p:cNvPr id="1861650"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defRPr/>
            </a:pPr>
            <a:r>
              <a:rPr lang="ar-JO" sz="3600" b="1" kern="10" dirty="0">
                <a:ln w="19050">
                  <a:solidFill>
                    <a:srgbClr val="99CCFF"/>
                  </a:solidFill>
                  <a:round/>
                  <a:headEnd/>
                  <a:tailEnd/>
                </a:ln>
                <a:solidFill>
                  <a:srgbClr val="0066CC"/>
                </a:solidFill>
                <a:effectLst>
                  <a:glow rad="101600">
                    <a:schemeClr val="tx1">
                      <a:alpha val="91000"/>
                    </a:schemeClr>
                  </a:glow>
                  <a:outerShdw blurRad="63500" dist="38099" dir="2700000" algn="ctr" rotWithShape="0">
                    <a:srgbClr val="990000">
                      <a:alpha val="74997"/>
                    </a:srgbClr>
                  </a:outerShdw>
                </a:effectLst>
                <a:latin typeface="Arial"/>
                <a:ea typeface="Arial"/>
                <a:cs typeface="Arial"/>
              </a:rPr>
              <a:t>تشكيل</a:t>
            </a:r>
            <a:endParaRPr lang="en-US" sz="3600" b="1" kern="10" dirty="0">
              <a:ln w="19050">
                <a:solidFill>
                  <a:srgbClr val="99CCFF"/>
                </a:solidFill>
                <a:round/>
                <a:headEnd/>
                <a:tailEnd/>
              </a:ln>
              <a:solidFill>
                <a:srgbClr val="0066CC"/>
              </a:solidFill>
              <a:effectLst>
                <a:glow rad="101600">
                  <a:schemeClr val="tx1">
                    <a:alpha val="91000"/>
                  </a:schemeClr>
                </a:glow>
                <a:outerShdw blurRad="63500" dist="38099" dir="2700000" algn="ctr" rotWithShape="0">
                  <a:srgbClr val="990000">
                    <a:alpha val="74997"/>
                  </a:srgbClr>
                </a:outerShdw>
              </a:effectLst>
              <a:latin typeface="Arial"/>
              <a:ea typeface="Arial"/>
              <a:cs typeface="Arial"/>
            </a:endParaRPr>
          </a:p>
        </p:txBody>
      </p:sp>
      <p:sp>
        <p:nvSpPr>
          <p:cNvPr id="1861651"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defRPr/>
            </a:pPr>
            <a:r>
              <a:rPr lang="ar-JO" sz="3600" b="1" kern="10" dirty="0">
                <a:ln w="19050">
                  <a:solidFill>
                    <a:srgbClr val="99CCFF"/>
                  </a:solidFill>
                  <a:round/>
                  <a:headEnd/>
                  <a:tailEnd/>
                </a:ln>
                <a:solidFill>
                  <a:srgbClr val="0066CC"/>
                </a:solidFill>
                <a:effectLst>
                  <a:glow rad="101600">
                    <a:schemeClr val="tx1">
                      <a:alpha val="91000"/>
                    </a:schemeClr>
                  </a:glow>
                  <a:outerShdw blurRad="63500" dist="38099" dir="2700000" algn="ctr" rotWithShape="0">
                    <a:srgbClr val="990000">
                      <a:alpha val="74997"/>
                    </a:srgbClr>
                  </a:outerShdw>
                </a:effectLst>
                <a:latin typeface="Arial"/>
                <a:ea typeface="Arial"/>
                <a:cs typeface="Arial"/>
              </a:rPr>
              <a:t>ملأ</a:t>
            </a:r>
            <a:endParaRPr lang="en-US" sz="3600" b="1" kern="10" dirty="0">
              <a:ln w="19050">
                <a:solidFill>
                  <a:srgbClr val="99CCFF"/>
                </a:solidFill>
                <a:round/>
                <a:headEnd/>
                <a:tailEnd/>
              </a:ln>
              <a:solidFill>
                <a:srgbClr val="0066CC"/>
              </a:solidFill>
              <a:effectLst>
                <a:glow rad="101600">
                  <a:schemeClr val="tx1">
                    <a:alpha val="91000"/>
                  </a:schemeClr>
                </a:glow>
                <a:outerShdw blurRad="63500" dist="38099" dir="2700000" algn="ctr" rotWithShape="0">
                  <a:srgbClr val="990000">
                    <a:alpha val="74997"/>
                  </a:srgbClr>
                </a:outerShdw>
              </a:effectLst>
              <a:latin typeface="Arial"/>
              <a:ea typeface="Arial"/>
              <a:cs typeface="Arial"/>
            </a:endParaRPr>
          </a:p>
        </p:txBody>
      </p:sp>
      <p:sp>
        <p:nvSpPr>
          <p:cNvPr id="1861652"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a:defRPr/>
            </a:pPr>
            <a:endParaRPr lang="en-US" b="1">
              <a:solidFill>
                <a:srgbClr val="000000"/>
              </a:solidFill>
              <a:effectLst>
                <a:glow rad="101600">
                  <a:schemeClr val="tx1">
                    <a:alpha val="91000"/>
                  </a:schemeClr>
                </a:glow>
              </a:effectLst>
              <a:cs typeface="Arial" charset="0"/>
            </a:endParaRPr>
          </a:p>
        </p:txBody>
      </p:sp>
      <p:sp>
        <p:nvSpPr>
          <p:cNvPr id="1861653"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a:defRPr/>
            </a:pPr>
            <a:endParaRPr lang="en-US" b="1">
              <a:solidFill>
                <a:srgbClr val="000000"/>
              </a:solidFill>
              <a:effectLst>
                <a:glow rad="101600">
                  <a:schemeClr val="tx1">
                    <a:alpha val="91000"/>
                  </a:schemeClr>
                </a:glow>
              </a:effectLst>
              <a:cs typeface="Arial" charset="0"/>
            </a:endParaRPr>
          </a:p>
        </p:txBody>
      </p:sp>
      <p:sp>
        <p:nvSpPr>
          <p:cNvPr id="258069" name="Rectangle 22"/>
          <p:cNvSpPr>
            <a:spLocks noGrp="1" noChangeArrowheads="1"/>
          </p:cNvSpPr>
          <p:nvPr>
            <p:ph type="title" idx="4294967295"/>
          </p:nvPr>
        </p:nvSpPr>
        <p:spPr>
          <a:xfrm>
            <a:off x="152400" y="0"/>
            <a:ext cx="6629400" cy="838200"/>
          </a:xfrm>
        </p:spPr>
        <p:txBody>
          <a:bodyPr/>
          <a:lstStyle/>
          <a:p>
            <a:pPr eaLnBrk="1" hangingPunct="1">
              <a:defRPr/>
            </a:pPr>
            <a:r>
              <a:rPr lang="ar-JO" sz="5400" b="1" dirty="0">
                <a:solidFill>
                  <a:srgbClr val="FAFE1E"/>
                </a:solidFill>
                <a:effectLst>
                  <a:glow rad="101600">
                    <a:schemeClr val="tx1">
                      <a:alpha val="91000"/>
                    </a:schemeClr>
                  </a:glow>
                </a:effectLst>
                <a:latin typeface="Arial" charset="0"/>
                <a:ea typeface="ＭＳ Ｐゴシック" charset="0"/>
              </a:rPr>
              <a:t>أيام الخلق</a:t>
            </a:r>
            <a:endParaRPr lang="en-US" b="1" dirty="0">
              <a:effectLst>
                <a:glow rad="101600">
                  <a:schemeClr val="tx1">
                    <a:alpha val="91000"/>
                  </a:schemeClr>
                </a:glow>
              </a:effectLst>
              <a:latin typeface="Arial" charset="0"/>
              <a:ea typeface="ＭＳ Ｐゴシック"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61652"/>
                                        </p:tgtEl>
                                        <p:attrNameLst>
                                          <p:attrName>style.visibility</p:attrName>
                                        </p:attrNameLst>
                                      </p:cBhvr>
                                      <p:to>
                                        <p:strVal val="visible"/>
                                      </p:to>
                                    </p:set>
                                    <p:animEffect transition="in" filter="wipe(left)">
                                      <p:cBhvr>
                                        <p:cTn id="7" dur="500"/>
                                        <p:tgtEl>
                                          <p:spTgt spid="1861652"/>
                                        </p:tgtEl>
                                      </p:cBhvr>
                                    </p:animEffect>
                                  </p:childTnLst>
                                </p:cTn>
                              </p:par>
                              <p:par>
                                <p:cTn id="8" presetID="31" presetClass="entr" presetSubtype="0" fill="hold" nodeType="withEffect">
                                  <p:stCondLst>
                                    <p:cond delay="0"/>
                                  </p:stCondLst>
                                  <p:iterate type="lt">
                                    <p:tmPct val="5000"/>
                                  </p:iterate>
                                  <p:childTnLst>
                                    <p:set>
                                      <p:cBhvr>
                                        <p:cTn id="9" dur="1" fill="hold">
                                          <p:stCondLst>
                                            <p:cond delay="0"/>
                                          </p:stCondLst>
                                        </p:cTn>
                                        <p:tgtEl>
                                          <p:spTgt spid="1861650"/>
                                        </p:tgtEl>
                                        <p:attrNameLst>
                                          <p:attrName>style.visibility</p:attrName>
                                        </p:attrNameLst>
                                      </p:cBhvr>
                                      <p:to>
                                        <p:strVal val="visible"/>
                                      </p:to>
                                    </p:set>
                                    <p:anim calcmode="lin" valueType="num">
                                      <p:cBhvr>
                                        <p:cTn id="10" dur="1000" fill="hold"/>
                                        <p:tgtEl>
                                          <p:spTgt spid="1861650"/>
                                        </p:tgtEl>
                                        <p:attrNameLst>
                                          <p:attrName>ppt_w</p:attrName>
                                        </p:attrNameLst>
                                      </p:cBhvr>
                                      <p:tavLst>
                                        <p:tav tm="0">
                                          <p:val>
                                            <p:fltVal val="0"/>
                                          </p:val>
                                        </p:tav>
                                        <p:tav tm="100000">
                                          <p:val>
                                            <p:strVal val="#ppt_w"/>
                                          </p:val>
                                        </p:tav>
                                      </p:tavLst>
                                    </p:anim>
                                    <p:anim calcmode="lin" valueType="num">
                                      <p:cBhvr>
                                        <p:cTn id="11" dur="1000" fill="hold"/>
                                        <p:tgtEl>
                                          <p:spTgt spid="1861650"/>
                                        </p:tgtEl>
                                        <p:attrNameLst>
                                          <p:attrName>ppt_h</p:attrName>
                                        </p:attrNameLst>
                                      </p:cBhvr>
                                      <p:tavLst>
                                        <p:tav tm="0">
                                          <p:val>
                                            <p:fltVal val="0"/>
                                          </p:val>
                                        </p:tav>
                                        <p:tav tm="100000">
                                          <p:val>
                                            <p:strVal val="#ppt_h"/>
                                          </p:val>
                                        </p:tav>
                                      </p:tavLst>
                                    </p:anim>
                                    <p:anim calcmode="lin" valueType="num">
                                      <p:cBhvr>
                                        <p:cTn id="12" dur="1000" fill="hold"/>
                                        <p:tgtEl>
                                          <p:spTgt spid="1861650"/>
                                        </p:tgtEl>
                                        <p:attrNameLst>
                                          <p:attrName>style.rotation</p:attrName>
                                        </p:attrNameLst>
                                      </p:cBhvr>
                                      <p:tavLst>
                                        <p:tav tm="0">
                                          <p:val>
                                            <p:fltVal val="90"/>
                                          </p:val>
                                        </p:tav>
                                        <p:tav tm="100000">
                                          <p:val>
                                            <p:fltVal val="0"/>
                                          </p:val>
                                        </p:tav>
                                      </p:tavLst>
                                    </p:anim>
                                    <p:animEffect transition="in" filter="fade">
                                      <p:cBhvr>
                                        <p:cTn id="13" dur="1000"/>
                                        <p:tgtEl>
                                          <p:spTgt spid="18616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1861636"/>
                                        </p:tgtEl>
                                        <p:attrNameLst>
                                          <p:attrName>style.visibility</p:attrName>
                                        </p:attrNameLst>
                                      </p:cBhvr>
                                      <p:to>
                                        <p:strVal val="visible"/>
                                      </p:to>
                                    </p:set>
                                    <p:animEffect transition="in" filter="dissolve">
                                      <p:cBhvr>
                                        <p:cTn id="18" dur="500"/>
                                        <p:tgtEl>
                                          <p:spTgt spid="18616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1861637"/>
                                        </p:tgtEl>
                                        <p:attrNameLst>
                                          <p:attrName>style.visibility</p:attrName>
                                        </p:attrNameLst>
                                      </p:cBhvr>
                                      <p:to>
                                        <p:strVal val="visible"/>
                                      </p:to>
                                    </p:set>
                                    <p:animEffect transition="in" filter="dissolve">
                                      <p:cBhvr>
                                        <p:cTn id="23" dur="500"/>
                                        <p:tgtEl>
                                          <p:spTgt spid="18616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1861638"/>
                                        </p:tgtEl>
                                        <p:attrNameLst>
                                          <p:attrName>style.visibility</p:attrName>
                                        </p:attrNameLst>
                                      </p:cBhvr>
                                      <p:to>
                                        <p:strVal val="visible"/>
                                      </p:to>
                                    </p:set>
                                    <p:animEffect transition="in" filter="dissolve">
                                      <p:cBhvr>
                                        <p:cTn id="28" dur="500"/>
                                        <p:tgtEl>
                                          <p:spTgt spid="186163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61653"/>
                                        </p:tgtEl>
                                        <p:attrNameLst>
                                          <p:attrName>style.visibility</p:attrName>
                                        </p:attrNameLst>
                                      </p:cBhvr>
                                      <p:to>
                                        <p:strVal val="visible"/>
                                      </p:to>
                                    </p:set>
                                    <p:animEffect transition="in" filter="wipe(left)">
                                      <p:cBhvr>
                                        <p:cTn id="33" dur="500"/>
                                        <p:tgtEl>
                                          <p:spTgt spid="1861653"/>
                                        </p:tgtEl>
                                      </p:cBhvr>
                                    </p:animEffect>
                                  </p:childTnLst>
                                </p:cTn>
                              </p:par>
                              <p:par>
                                <p:cTn id="34" presetID="31" presetClass="entr" presetSubtype="0" fill="hold" nodeType="withEffect">
                                  <p:stCondLst>
                                    <p:cond delay="0"/>
                                  </p:stCondLst>
                                  <p:iterate type="lt">
                                    <p:tmPct val="5000"/>
                                  </p:iterate>
                                  <p:childTnLst>
                                    <p:set>
                                      <p:cBhvr>
                                        <p:cTn id="35" dur="1" fill="hold">
                                          <p:stCondLst>
                                            <p:cond delay="0"/>
                                          </p:stCondLst>
                                        </p:cTn>
                                        <p:tgtEl>
                                          <p:spTgt spid="1861651"/>
                                        </p:tgtEl>
                                        <p:attrNameLst>
                                          <p:attrName>style.visibility</p:attrName>
                                        </p:attrNameLst>
                                      </p:cBhvr>
                                      <p:to>
                                        <p:strVal val="visible"/>
                                      </p:to>
                                    </p:set>
                                    <p:anim calcmode="lin" valueType="num">
                                      <p:cBhvr>
                                        <p:cTn id="36" dur="1000" fill="hold"/>
                                        <p:tgtEl>
                                          <p:spTgt spid="1861651"/>
                                        </p:tgtEl>
                                        <p:attrNameLst>
                                          <p:attrName>ppt_w</p:attrName>
                                        </p:attrNameLst>
                                      </p:cBhvr>
                                      <p:tavLst>
                                        <p:tav tm="0">
                                          <p:val>
                                            <p:fltVal val="0"/>
                                          </p:val>
                                        </p:tav>
                                        <p:tav tm="100000">
                                          <p:val>
                                            <p:strVal val="#ppt_w"/>
                                          </p:val>
                                        </p:tav>
                                      </p:tavLst>
                                    </p:anim>
                                    <p:anim calcmode="lin" valueType="num">
                                      <p:cBhvr>
                                        <p:cTn id="37" dur="1000" fill="hold"/>
                                        <p:tgtEl>
                                          <p:spTgt spid="1861651"/>
                                        </p:tgtEl>
                                        <p:attrNameLst>
                                          <p:attrName>ppt_h</p:attrName>
                                        </p:attrNameLst>
                                      </p:cBhvr>
                                      <p:tavLst>
                                        <p:tav tm="0">
                                          <p:val>
                                            <p:fltVal val="0"/>
                                          </p:val>
                                        </p:tav>
                                        <p:tav tm="100000">
                                          <p:val>
                                            <p:strVal val="#ppt_h"/>
                                          </p:val>
                                        </p:tav>
                                      </p:tavLst>
                                    </p:anim>
                                    <p:anim calcmode="lin" valueType="num">
                                      <p:cBhvr>
                                        <p:cTn id="38" dur="1000" fill="hold"/>
                                        <p:tgtEl>
                                          <p:spTgt spid="1861651"/>
                                        </p:tgtEl>
                                        <p:attrNameLst>
                                          <p:attrName>style.rotation</p:attrName>
                                        </p:attrNameLst>
                                      </p:cBhvr>
                                      <p:tavLst>
                                        <p:tav tm="0">
                                          <p:val>
                                            <p:fltVal val="90"/>
                                          </p:val>
                                        </p:tav>
                                        <p:tav tm="100000">
                                          <p:val>
                                            <p:fltVal val="0"/>
                                          </p:val>
                                        </p:tav>
                                      </p:tavLst>
                                    </p:anim>
                                    <p:animEffect transition="in" filter="fade">
                                      <p:cBhvr>
                                        <p:cTn id="39" dur="1000"/>
                                        <p:tgtEl>
                                          <p:spTgt spid="186165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nodeType="clickEffect">
                                  <p:stCondLst>
                                    <p:cond delay="0"/>
                                  </p:stCondLst>
                                  <p:childTnLst>
                                    <p:set>
                                      <p:cBhvr>
                                        <p:cTn id="43" dur="1" fill="hold">
                                          <p:stCondLst>
                                            <p:cond delay="0"/>
                                          </p:stCondLst>
                                        </p:cTn>
                                        <p:tgtEl>
                                          <p:spTgt spid="1861639"/>
                                        </p:tgtEl>
                                        <p:attrNameLst>
                                          <p:attrName>style.visibility</p:attrName>
                                        </p:attrNameLst>
                                      </p:cBhvr>
                                      <p:to>
                                        <p:strVal val="visible"/>
                                      </p:to>
                                    </p:set>
                                    <p:animEffect transition="in" filter="dissolve">
                                      <p:cBhvr>
                                        <p:cTn id="44" dur="500"/>
                                        <p:tgtEl>
                                          <p:spTgt spid="186163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nodeType="clickEffect">
                                  <p:stCondLst>
                                    <p:cond delay="0"/>
                                  </p:stCondLst>
                                  <p:childTnLst>
                                    <p:set>
                                      <p:cBhvr>
                                        <p:cTn id="48" dur="1" fill="hold">
                                          <p:stCondLst>
                                            <p:cond delay="0"/>
                                          </p:stCondLst>
                                        </p:cTn>
                                        <p:tgtEl>
                                          <p:spTgt spid="1861640"/>
                                        </p:tgtEl>
                                        <p:attrNameLst>
                                          <p:attrName>style.visibility</p:attrName>
                                        </p:attrNameLst>
                                      </p:cBhvr>
                                      <p:to>
                                        <p:strVal val="visible"/>
                                      </p:to>
                                    </p:set>
                                    <p:animEffect transition="in" filter="dissolve">
                                      <p:cBhvr>
                                        <p:cTn id="49" dur="500"/>
                                        <p:tgtEl>
                                          <p:spTgt spid="186164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nodeType="clickEffect">
                                  <p:stCondLst>
                                    <p:cond delay="0"/>
                                  </p:stCondLst>
                                  <p:childTnLst>
                                    <p:set>
                                      <p:cBhvr>
                                        <p:cTn id="53" dur="1" fill="hold">
                                          <p:stCondLst>
                                            <p:cond delay="0"/>
                                          </p:stCondLst>
                                        </p:cTn>
                                        <p:tgtEl>
                                          <p:spTgt spid="1861641"/>
                                        </p:tgtEl>
                                        <p:attrNameLst>
                                          <p:attrName>style.visibility</p:attrName>
                                        </p:attrNameLst>
                                      </p:cBhvr>
                                      <p:to>
                                        <p:strVal val="visible"/>
                                      </p:to>
                                    </p:set>
                                    <p:animEffect transition="in" filter="dissolve">
                                      <p:cBhvr>
                                        <p:cTn id="54" dur="500"/>
                                        <p:tgtEl>
                                          <p:spTgt spid="1861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1652" grpId="0" animBg="1"/>
      <p:bldP spid="186165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d holds earth.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1337286"/>
            <a:ext cx="9144001" cy="8195286"/>
          </a:xfrm>
          <a:prstGeom prst="rect">
            <a:avLst/>
          </a:prstGeom>
        </p:spPr>
      </p:pic>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Oval Callout 8"/>
          <p:cNvSpPr/>
          <p:nvPr/>
        </p:nvSpPr>
        <p:spPr bwMode="auto">
          <a:xfrm>
            <a:off x="152400" y="343803"/>
            <a:ext cx="7518400" cy="308519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9265" name="Rectangle 2"/>
          <p:cNvSpPr>
            <a:spLocks noGrp="1" noChangeArrowheads="1"/>
          </p:cNvSpPr>
          <p:nvPr>
            <p:ph type="title"/>
          </p:nvPr>
        </p:nvSpPr>
        <p:spPr>
          <a:xfrm>
            <a:off x="422072" y="711200"/>
            <a:ext cx="6829628" cy="2491362"/>
          </a:xfrm>
        </p:spPr>
        <p:txBody>
          <a:bodyPr/>
          <a:lstStyle/>
          <a:p>
            <a:pPr eaLnBrk="1" hangingPunct="1"/>
            <a:r>
              <a:rPr lang="ar-JO" altLang="zh-CN" sz="3600" b="1" dirty="0">
                <a:solidFill>
                  <a:schemeClr val="bg1"/>
                </a:solidFill>
                <a:effectLst>
                  <a:glow rad="165100">
                    <a:schemeClr val="tx1"/>
                  </a:glow>
                </a:effectLst>
                <a:latin typeface="Arial" charset="0"/>
                <a:ea typeface="ＭＳ Ｐゴシック" charset="0"/>
              </a:rPr>
              <a:t>الله : لقد خلقت فترة من 24 ساعة تتراوح بين النور و الظلمة على الأرض ...</a:t>
            </a:r>
            <a:endParaRPr lang="en-US" altLang="zh-CN" sz="3600" b="1" dirty="0">
              <a:solidFill>
                <a:schemeClr val="bg1"/>
              </a:solidFill>
              <a:effectLst>
                <a:glow rad="165100">
                  <a:schemeClr val="tx1"/>
                </a:glow>
              </a:effectLst>
              <a:latin typeface="Arial" charset="0"/>
              <a:ea typeface="ＭＳ Ｐゴシック" charset="0"/>
            </a:endParaRPr>
          </a:p>
        </p:txBody>
      </p:sp>
      <p:sp>
        <p:nvSpPr>
          <p:cNvPr id="10" name="Oval Callout 9"/>
          <p:cNvSpPr/>
          <p:nvPr/>
        </p:nvSpPr>
        <p:spPr bwMode="auto">
          <a:xfrm rot="10800000">
            <a:off x="4296034" y="3283694"/>
            <a:ext cx="4412731" cy="3217675"/>
          </a:xfrm>
          <a:prstGeom prst="wedgeEllipseCallout">
            <a:avLst>
              <a:gd name="adj1" fmla="val -62664"/>
              <a:gd name="adj2" fmla="val 85712"/>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60166" name="Rectangle 6"/>
          <p:cNvSpPr>
            <a:spLocks noChangeArrowheads="1"/>
          </p:cNvSpPr>
          <p:nvPr/>
        </p:nvSpPr>
        <p:spPr bwMode="auto">
          <a:xfrm>
            <a:off x="4566597" y="3283694"/>
            <a:ext cx="3887243" cy="3230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الملاك : ما الذي ستفعله الآن ؟</a:t>
            </a:r>
            <a:endParaRPr kumimoji="0" lang="zh-CN" altLang="en-US"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8" name="Oval Callout 7">
            <a:extLst>
              <a:ext uri="{FF2B5EF4-FFF2-40B4-BE49-F238E27FC236}">
                <a16:creationId xmlns:a16="http://schemas.microsoft.com/office/drawing/2014/main" id="{4E44FF06-B91E-4849-8930-830B830DA91D}"/>
              </a:ext>
            </a:extLst>
          </p:cNvPr>
          <p:cNvSpPr/>
          <p:nvPr/>
        </p:nvSpPr>
        <p:spPr bwMode="auto">
          <a:xfrm>
            <a:off x="0" y="43316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1" name="Rectangle 2">
            <a:extLst>
              <a:ext uri="{FF2B5EF4-FFF2-40B4-BE49-F238E27FC236}">
                <a16:creationId xmlns:a16="http://schemas.microsoft.com/office/drawing/2014/main" id="{BD3CCC9C-2DCB-6144-AFEE-4D0962749849}"/>
              </a:ext>
            </a:extLst>
          </p:cNvPr>
          <p:cNvSpPr txBox="1">
            <a:spLocks noChangeArrowheads="1"/>
          </p:cNvSpPr>
          <p:nvPr/>
        </p:nvSpPr>
        <p:spPr bwMode="auto">
          <a:xfrm>
            <a:off x="295071" y="3939162"/>
            <a:ext cx="35814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الله : سأسميها يوماً </a:t>
            </a:r>
            <a:endParaRPr kumimoji="0" lang="en-US" altLang="zh-CN" sz="40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5822386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39265"/>
                                        </p:tgtEl>
                                        <p:attrNameLst>
                                          <p:attrName>style.visibility</p:attrName>
                                        </p:attrNameLst>
                                      </p:cBhvr>
                                      <p:to>
                                        <p:strVal val="visible"/>
                                      </p:to>
                                    </p:set>
                                    <p:anim calcmode="lin" valueType="num">
                                      <p:cBhvr>
                                        <p:cTn id="11" dur="1000" fill="hold"/>
                                        <p:tgtEl>
                                          <p:spTgt spid="139265"/>
                                        </p:tgtEl>
                                        <p:attrNameLst>
                                          <p:attrName>ppt_w</p:attrName>
                                        </p:attrNameLst>
                                      </p:cBhvr>
                                      <p:tavLst>
                                        <p:tav tm="0">
                                          <p:val>
                                            <p:strVal val="#ppt_w*0.70"/>
                                          </p:val>
                                        </p:tav>
                                        <p:tav tm="100000">
                                          <p:val>
                                            <p:strVal val="#ppt_w"/>
                                          </p:val>
                                        </p:tav>
                                      </p:tavLst>
                                    </p:anim>
                                    <p:anim calcmode="lin" valueType="num">
                                      <p:cBhvr>
                                        <p:cTn id="12" dur="1000" fill="hold"/>
                                        <p:tgtEl>
                                          <p:spTgt spid="139265"/>
                                        </p:tgtEl>
                                        <p:attrNameLst>
                                          <p:attrName>ppt_h</p:attrName>
                                        </p:attrNameLst>
                                      </p:cBhvr>
                                      <p:tavLst>
                                        <p:tav tm="0">
                                          <p:val>
                                            <p:strVal val="#ppt_h"/>
                                          </p:val>
                                        </p:tav>
                                        <p:tav tm="100000">
                                          <p:val>
                                            <p:strVal val="#ppt_h"/>
                                          </p:val>
                                        </p:tav>
                                      </p:tavLst>
                                    </p:anim>
                                    <p:animEffect transition="in" filter="fade">
                                      <p:cBhvr>
                                        <p:cTn id="13" dur="1000"/>
                                        <p:tgtEl>
                                          <p:spTgt spid="13926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860166">
                                            <p:txEl>
                                              <p:pRg st="0" end="0"/>
                                            </p:txEl>
                                          </p:spTgt>
                                        </p:tgtEl>
                                        <p:attrNameLst>
                                          <p:attrName>style.visibility</p:attrName>
                                        </p:attrNameLst>
                                      </p:cBhvr>
                                      <p:to>
                                        <p:strVal val="visible"/>
                                      </p:to>
                                    </p:set>
                                    <p:animEffect transition="in" filter="wipe(up)">
                                      <p:cBhvr>
                                        <p:cTn id="21" dur="500"/>
                                        <p:tgtEl>
                                          <p:spTgt spid="86016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par>
                          <p:cTn id="27" fill="hold">
                            <p:stCondLst>
                              <p:cond delay="500"/>
                            </p:stCondLst>
                            <p:childTnLst>
                              <p:par>
                                <p:cTn id="28" presetID="55"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strVal val="#ppt_w*0.70"/>
                                          </p:val>
                                        </p:tav>
                                        <p:tav tm="100000">
                                          <p:val>
                                            <p:strVal val="#ppt_w"/>
                                          </p:val>
                                        </p:tav>
                                      </p:tavLst>
                                    </p:anim>
                                    <p:anim calcmode="lin" valueType="num">
                                      <p:cBhvr>
                                        <p:cTn id="31" dur="1000" fill="hold"/>
                                        <p:tgtEl>
                                          <p:spTgt spid="11"/>
                                        </p:tgtEl>
                                        <p:attrNameLst>
                                          <p:attrName>ppt_h</p:attrName>
                                        </p:attrNameLst>
                                      </p:cBhvr>
                                      <p:tavLst>
                                        <p:tav tm="0">
                                          <p:val>
                                            <p:strVal val="#ppt_h"/>
                                          </p:val>
                                        </p:tav>
                                        <p:tav tm="100000">
                                          <p:val>
                                            <p:strVal val="#ppt_h"/>
                                          </p:val>
                                        </p:tav>
                                      </p:tavLst>
                                    </p:anim>
                                    <p:animEffect transition="in" filter="fade">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P spid="8" grpId="0" animBg="1"/>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8529"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6819"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لماذا 24 ساعة ؟</a:t>
            </a:r>
            <a:endPar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2466821" name="Text Box 5"/>
          <p:cNvSpPr txBox="1">
            <a:spLocks noChangeArrowheads="1"/>
          </p:cNvSpPr>
          <p:nvPr/>
        </p:nvSpPr>
        <p:spPr bwMode="auto">
          <a:xfrm>
            <a:off x="685800" y="2895600"/>
            <a:ext cx="8229600" cy="1077218"/>
          </a:xfrm>
          <a:prstGeom prst="rect">
            <a:avLst/>
          </a:prstGeom>
          <a:noFill/>
          <a:ln w="9525">
            <a:no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3200" b="1" dirty="0">
                <a:solidFill>
                  <a:srgbClr val="FFFFFF"/>
                </a:solidFill>
                <a:effectLst>
                  <a:outerShdw blurRad="38100" dist="38100" dir="2700000" algn="tl">
                    <a:srgbClr val="010199"/>
                  </a:outerShdw>
                </a:effectLst>
              </a:rPr>
              <a:t>بكلمة الرب صنعت السماوات و بنسمة فيه كل جنودها</a:t>
            </a:r>
          </a:p>
          <a:p>
            <a:pPr algn="r">
              <a:defRPr/>
            </a:pPr>
            <a:r>
              <a:rPr lang="ar-JO" sz="3200" b="1" dirty="0">
                <a:solidFill>
                  <a:srgbClr val="FFFFFF"/>
                </a:solidFill>
                <a:effectLst>
                  <a:outerShdw blurRad="38100" dist="38100" dir="2700000" algn="tl">
                    <a:srgbClr val="010199"/>
                  </a:outerShdw>
                </a:effectLst>
              </a:rPr>
              <a:t>(مز 33 : 6)</a:t>
            </a:r>
            <a:endParaRPr lang="en-US" sz="3200" b="1" dirty="0">
              <a:solidFill>
                <a:srgbClr val="FFFFFF"/>
              </a:solidFill>
              <a:effectLst>
                <a:outerShdw blurRad="38100" dist="38100" dir="2700000" algn="tl">
                  <a:srgbClr val="010199"/>
                </a:outerShdw>
              </a:effectLst>
            </a:endParaRPr>
          </a:p>
        </p:txBody>
      </p:sp>
      <p:sp>
        <p:nvSpPr>
          <p:cNvPr id="2466822" name="Text Box 6"/>
          <p:cNvSpPr txBox="1">
            <a:spLocks noChangeArrowheads="1"/>
          </p:cNvSpPr>
          <p:nvPr/>
        </p:nvSpPr>
        <p:spPr bwMode="auto">
          <a:xfrm>
            <a:off x="685800" y="4816475"/>
            <a:ext cx="7940675" cy="1446550"/>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3200" b="1" dirty="0"/>
              <a:t>"لا يوجد بالتأكيد أي تفكير هنا في التأخير ، أو عملية التجربة والخطأ ، أو الإنجاز التدريجي خطوة بخطوة” </a:t>
            </a:r>
            <a:br>
              <a:rPr lang="en-US" altLang="ja-JP" sz="3200" b="1" dirty="0">
                <a:solidFill>
                  <a:srgbClr val="FFFFFF"/>
                </a:solidFill>
                <a:effectLst>
                  <a:outerShdw blurRad="38100" dist="38100" dir="2700000" algn="tl">
                    <a:srgbClr val="010199"/>
                  </a:outerShdw>
                </a:effectLst>
              </a:rPr>
            </a:br>
            <a:r>
              <a:rPr lang="en-US" altLang="ja-JP" b="1" dirty="0">
                <a:solidFill>
                  <a:srgbClr val="FFFFFF"/>
                </a:solidFill>
                <a:effectLst>
                  <a:outerShdw blurRad="38100" dist="38100" dir="2700000" algn="tl">
                    <a:srgbClr val="010199"/>
                  </a:outerShdw>
                </a:effectLst>
              </a:rPr>
              <a:t>– John Whitcomb, The Early Earth, 24</a:t>
            </a:r>
            <a:endParaRPr lang="en-US" b="1" dirty="0">
              <a:solidFill>
                <a:srgbClr val="FFFFFF"/>
              </a:solidFill>
              <a:effectLst>
                <a:outerShdw blurRad="38100" dist="38100" dir="2700000" algn="tl">
                  <a:srgbClr val="010199"/>
                </a:outerShdw>
              </a:effectLst>
            </a:endParaRPr>
          </a:p>
        </p:txBody>
      </p:sp>
      <p:sp>
        <p:nvSpPr>
          <p:cNvPr id="2466823" name="Rectangle 7"/>
          <p:cNvSpPr>
            <a:spLocks noChangeArrowheads="1"/>
          </p:cNvSpPr>
          <p:nvPr/>
        </p:nvSpPr>
        <p:spPr bwMode="auto">
          <a:xfrm>
            <a:off x="76200" y="1752600"/>
            <a:ext cx="8991600" cy="838200"/>
          </a:xfrm>
          <a:prstGeom prst="rect">
            <a:avLst/>
          </a:prstGeom>
          <a:noFill/>
          <a:ln w="9525">
            <a:noFill/>
            <a:miter lim="800000"/>
            <a:headEnd/>
            <a:tailEnd/>
          </a:ln>
          <a:effectLst/>
        </p:spPr>
        <p:txBody>
          <a:bodyPr/>
          <a:lstStyle/>
          <a:p>
            <a:pPr marL="465138" indent="-465138" algn="r" eaLnBrk="1" hangingPunct="1">
              <a:spcBef>
                <a:spcPct val="20000"/>
              </a:spcBef>
              <a:buClr>
                <a:srgbClr val="FFFFCC"/>
              </a:buClr>
              <a:buSzPct val="75000"/>
              <a:defRPr/>
            </a:pPr>
            <a:r>
              <a:rPr lang="ar-JO" sz="4000" b="1" dirty="0">
                <a:solidFill>
                  <a:srgbClr val="FFFFFF"/>
                </a:solidFill>
                <a:effectLst>
                  <a:outerShdw blurRad="38100" dist="38100" dir="2700000" algn="tl">
                    <a:srgbClr val="010199"/>
                  </a:outerShdw>
                </a:effectLst>
              </a:rPr>
              <a:t>* الخلق اللحظي</a:t>
            </a:r>
            <a:endParaRPr lang="en-US" sz="4000" b="1" dirty="0">
              <a:solidFill>
                <a:srgbClr val="FFFFFF"/>
              </a:solidFill>
              <a:effectLst>
                <a:outerShdw blurRad="38100" dist="38100" dir="2700000" algn="tl">
                  <a:srgbClr val="010199"/>
                </a:outerShdw>
              </a:effectLst>
            </a:endParaRPr>
          </a:p>
        </p:txBody>
      </p:sp>
      <p:sp>
        <p:nvSpPr>
          <p:cNvPr id="7" name="Text Box 6"/>
          <p:cNvSpPr txBox="1">
            <a:spLocks noChangeArrowheads="1"/>
          </p:cNvSpPr>
          <p:nvPr/>
        </p:nvSpPr>
        <p:spPr bwMode="auto">
          <a:xfrm>
            <a:off x="8429625" y="0"/>
            <a:ext cx="731290" cy="461665"/>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ar-JO" b="1" dirty="0">
                <a:solidFill>
                  <a:srgbClr val="FFFFFF"/>
                </a:solidFill>
                <a:latin typeface="Arial"/>
                <a:ea typeface="ＭＳ Ｐゴシック" pitchFamily="-112" charset="-128"/>
                <a:cs typeface="Arial"/>
              </a:rPr>
              <a:t>70ب</a:t>
            </a:r>
            <a:endParaRPr lang="en-US" b="1" dirty="0">
              <a:solidFill>
                <a:srgbClr val="FFFFFF"/>
              </a:solidFill>
              <a:latin typeface="Arial"/>
              <a:ea typeface="ＭＳ Ｐゴシック" pitchFamily="-112" charset="-128"/>
              <a:cs typeface="Arial"/>
            </a:endParaRPr>
          </a:p>
        </p:txBody>
      </p:sp>
    </p:spTree>
    <p:extLst>
      <p:ext uri="{BB962C8B-B14F-4D97-AF65-F5344CB8AC3E}">
        <p14:creationId xmlns:p14="http://schemas.microsoft.com/office/powerpoint/2010/main" val="33275954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668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6" fill="hold" grpId="0" nodeType="clickEffect">
                                  <p:stCondLst>
                                    <p:cond delay="0"/>
                                  </p:stCondLst>
                                  <p:childTnLst>
                                    <p:set>
                                      <p:cBhvr>
                                        <p:cTn id="10" dur="1" fill="hold">
                                          <p:stCondLst>
                                            <p:cond delay="0"/>
                                          </p:stCondLst>
                                        </p:cTn>
                                        <p:tgtEl>
                                          <p:spTgt spid="2466821"/>
                                        </p:tgtEl>
                                        <p:attrNameLst>
                                          <p:attrName>style.visibility</p:attrName>
                                        </p:attrNameLst>
                                      </p:cBhvr>
                                      <p:to>
                                        <p:strVal val="visible"/>
                                      </p:to>
                                    </p:set>
                                    <p:animEffect transition="in" filter="barn(inHorizontal)">
                                      <p:cBhvr>
                                        <p:cTn id="11" dur="500"/>
                                        <p:tgtEl>
                                          <p:spTgt spid="24668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6" fill="hold" grpId="0" nodeType="clickEffect">
                                  <p:stCondLst>
                                    <p:cond delay="0"/>
                                  </p:stCondLst>
                                  <p:childTnLst>
                                    <p:set>
                                      <p:cBhvr>
                                        <p:cTn id="15" dur="1" fill="hold">
                                          <p:stCondLst>
                                            <p:cond delay="0"/>
                                          </p:stCondLst>
                                        </p:cTn>
                                        <p:tgtEl>
                                          <p:spTgt spid="2466822"/>
                                        </p:tgtEl>
                                        <p:attrNameLst>
                                          <p:attrName>style.visibility</p:attrName>
                                        </p:attrNameLst>
                                      </p:cBhvr>
                                      <p:to>
                                        <p:strVal val="visible"/>
                                      </p:to>
                                    </p:set>
                                    <p:animEffect transition="in" filter="barn(inHorizontal)">
                                      <p:cBhvr>
                                        <p:cTn id="16" dur="500"/>
                                        <p:tgtEl>
                                          <p:spTgt spid="2466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6821" grpId="0"/>
      <p:bldP spid="2466822" grpId="0"/>
      <p:bldP spid="2466823"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8867"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لماذا 24 ساعة ؟</a:t>
            </a:r>
            <a:endPar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2468869" name="Rectangle 5"/>
          <p:cNvSpPr>
            <a:spLocks noChangeArrowheads="1"/>
          </p:cNvSpPr>
          <p:nvPr/>
        </p:nvSpPr>
        <p:spPr bwMode="auto">
          <a:xfrm>
            <a:off x="76200" y="1752600"/>
            <a:ext cx="9067800" cy="1752600"/>
          </a:xfrm>
          <a:prstGeom prst="rect">
            <a:avLst/>
          </a:prstGeom>
          <a:noFill/>
          <a:ln w="9525">
            <a:noFill/>
            <a:miter lim="800000"/>
            <a:headEnd/>
            <a:tailEnd/>
          </a:ln>
          <a:effectLst/>
        </p:spPr>
        <p:txBody>
          <a:bodyPr/>
          <a:lstStyle/>
          <a:p>
            <a:pPr marL="465138" indent="-465138" algn="r" eaLnBrk="1" hangingPunct="1">
              <a:spcBef>
                <a:spcPct val="20000"/>
              </a:spcBef>
              <a:buClr>
                <a:srgbClr val="FFFFCC"/>
              </a:buClr>
              <a:buSzPct val="75000"/>
              <a:defRPr/>
            </a:pPr>
            <a:r>
              <a:rPr lang="ar-JO" sz="4000" b="1" dirty="0">
                <a:solidFill>
                  <a:srgbClr val="FFFFFF"/>
                </a:solidFill>
                <a:effectLst>
                  <a:outerShdw blurRad="38100" dist="38100" dir="2700000" algn="tl">
                    <a:srgbClr val="010199"/>
                  </a:outerShdw>
                </a:effectLst>
              </a:rPr>
              <a:t>* الخلق اللحظي (مز 33 : 6)</a:t>
            </a:r>
          </a:p>
          <a:p>
            <a:pPr marL="465138" indent="-465138" algn="r" eaLnBrk="1" hangingPunct="1">
              <a:spcBef>
                <a:spcPct val="20000"/>
              </a:spcBef>
              <a:buClr>
                <a:srgbClr val="FFFFCC"/>
              </a:buClr>
              <a:buSzPct val="75000"/>
              <a:defRPr/>
            </a:pPr>
            <a:r>
              <a:rPr lang="ar-JO" sz="4000" b="1" dirty="0">
                <a:solidFill>
                  <a:srgbClr val="FFFFFF"/>
                </a:solidFill>
                <a:effectLst>
                  <a:outerShdw blurRad="38100" dist="38100" dir="2700000" algn="tl">
                    <a:srgbClr val="010199"/>
                  </a:outerShdw>
                </a:effectLst>
              </a:rPr>
              <a:t>مساء و صباح</a:t>
            </a:r>
            <a:endParaRPr lang="en-US" sz="4000" b="1" dirty="0">
              <a:solidFill>
                <a:srgbClr val="FFFFFF"/>
              </a:solidFill>
              <a:effectLst>
                <a:outerShdw blurRad="38100" dist="38100" dir="2700000" algn="tl">
                  <a:srgbClr val="010199"/>
                </a:outerShdw>
              </a:effectLst>
            </a:endParaRPr>
          </a:p>
          <a:p>
            <a:pPr marL="465138" indent="-465138" eaLnBrk="1" hangingPunct="1">
              <a:spcBef>
                <a:spcPct val="20000"/>
              </a:spcBef>
              <a:buClr>
                <a:srgbClr val="FFFFCC"/>
              </a:buClr>
              <a:buSzPct val="75000"/>
              <a:defRPr/>
            </a:pPr>
            <a:endParaRPr lang="en-US" sz="4000" b="1" dirty="0">
              <a:solidFill>
                <a:srgbClr val="FFFFFF"/>
              </a:solidFill>
              <a:effectLst>
                <a:outerShdw blurRad="38100" dist="38100" dir="2700000" algn="tl">
                  <a:srgbClr val="010199"/>
                </a:outerShdw>
              </a:effectLst>
            </a:endParaRPr>
          </a:p>
        </p:txBody>
      </p:sp>
      <p:sp>
        <p:nvSpPr>
          <p:cNvPr id="5" name="Text Box 6"/>
          <p:cNvSpPr txBox="1">
            <a:spLocks noChangeArrowheads="1"/>
          </p:cNvSpPr>
          <p:nvPr/>
        </p:nvSpPr>
        <p:spPr bwMode="auto">
          <a:xfrm>
            <a:off x="8429625" y="0"/>
            <a:ext cx="731290" cy="461665"/>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ar-JO" b="1" dirty="0">
                <a:solidFill>
                  <a:srgbClr val="FFFFFF"/>
                </a:solidFill>
                <a:latin typeface="Arial"/>
                <a:ea typeface="ＭＳ Ｐゴシック" pitchFamily="-112" charset="-128"/>
                <a:cs typeface="Arial"/>
              </a:rPr>
              <a:t>70ب</a:t>
            </a:r>
            <a:endParaRPr lang="en-US" b="1" dirty="0">
              <a:solidFill>
                <a:srgbClr val="FFFFFF"/>
              </a:solidFill>
              <a:latin typeface="Arial"/>
              <a:ea typeface="ＭＳ Ｐゴシック" pitchFamily="-112" charset="-128"/>
              <a:cs typeface="Arial"/>
            </a:endParaRPr>
          </a:p>
        </p:txBody>
      </p:sp>
    </p:spTree>
    <p:extLst>
      <p:ext uri="{BB962C8B-B14F-4D97-AF65-F5344CB8AC3E}">
        <p14:creationId xmlns:p14="http://schemas.microsoft.com/office/powerpoint/2010/main" val="20039133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2" descr="Nighttime with Lake and Northern Lights"/>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88900" y="57150"/>
            <a:ext cx="8966200" cy="6742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0915" name="Rectangle 3"/>
          <p:cNvSpPr>
            <a:spLocks noGrp="1" noChangeArrowheads="1"/>
          </p:cNvSpPr>
          <p:nvPr>
            <p:ph type="title"/>
          </p:nvPr>
        </p:nvSpPr>
        <p:spPr>
          <a:xfrm>
            <a:off x="0" y="188640"/>
            <a:ext cx="9144000" cy="1454410"/>
          </a:xfrm>
          <a:effectLst>
            <a:outerShdw blurRad="63500" dist="35921" dir="2700000" algn="ctr" rotWithShape="0">
              <a:schemeClr val="tx2">
                <a:alpha val="74998"/>
              </a:schemeClr>
            </a:outerShdw>
          </a:effectLst>
        </p:spPr>
        <p:txBody>
          <a:bodyPr/>
          <a:lstStyle/>
          <a:p>
            <a:pPr eaLnBrk="1" hangingPunct="1">
              <a:defRPr/>
            </a:pPr>
            <a:br>
              <a:rPr lang="en-US" sz="4000" b="1" dirty="0">
                <a:solidFill>
                  <a:schemeClr val="bg1"/>
                </a:solidFill>
                <a:ea typeface="ＭＳ Ｐゴシック" pitchFamily="-112" charset="-128"/>
              </a:rPr>
            </a:br>
            <a:r>
              <a:rPr lang="ar-JO" sz="4000" b="1" dirty="0">
                <a:solidFill>
                  <a:schemeClr val="bg1"/>
                </a:solidFill>
                <a:ea typeface="ＭＳ Ｐゴシック" pitchFamily="-112" charset="-128"/>
              </a:rPr>
              <a:t>دا 8 : 26 فقط (إلى جانب تك 1) تحتوي على الصباح و المساء – بشكل حرفي</a:t>
            </a:r>
            <a:endParaRPr lang="en-US" sz="4000" b="1" dirty="0">
              <a:solidFill>
                <a:schemeClr val="bg1"/>
              </a:solidFill>
              <a:ea typeface="ＭＳ Ｐゴシック" pitchFamily="-112" charset="-128"/>
            </a:endParaRPr>
          </a:p>
        </p:txBody>
      </p:sp>
      <p:sp>
        <p:nvSpPr>
          <p:cNvPr id="2470916" name="Rectangle 4"/>
          <p:cNvSpPr>
            <a:spLocks noChangeArrowheads="1"/>
          </p:cNvSpPr>
          <p:nvPr/>
        </p:nvSpPr>
        <p:spPr bwMode="auto">
          <a:xfrm>
            <a:off x="0" y="3505200"/>
            <a:ext cx="9144000" cy="31242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eaLnBrk="1" hangingPunct="1">
              <a:defRPr/>
            </a:pPr>
            <a:r>
              <a:rPr lang="ar-JO" sz="4000" b="1" dirty="0">
                <a:solidFill>
                  <a:srgbClr val="FFFFFF"/>
                </a:solidFill>
                <a:cs typeface="Arial" charset="0"/>
              </a:rPr>
              <a:t>فرؤيا </a:t>
            </a:r>
            <a:r>
              <a:rPr lang="ar-JO" sz="4000" b="1" dirty="0">
                <a:solidFill>
                  <a:srgbClr val="FFFF66"/>
                </a:solidFill>
                <a:cs typeface="Arial" charset="0"/>
              </a:rPr>
              <a:t>المساء و الصباح </a:t>
            </a:r>
            <a:r>
              <a:rPr lang="ar-JO" sz="4000" b="1" dirty="0">
                <a:solidFill>
                  <a:srgbClr val="FFFFFF"/>
                </a:solidFill>
                <a:cs typeface="Arial" charset="0"/>
              </a:rPr>
              <a:t>التي قيلت هي حق أما أنت فاكتم الرؤيا لأنها إلى أيام كثيرة</a:t>
            </a:r>
            <a:endParaRPr lang="en-US" sz="4000" b="1" dirty="0">
              <a:solidFill>
                <a:srgbClr val="000000"/>
              </a:solidFill>
              <a:cs typeface="Arial" charset="0"/>
            </a:endParaRPr>
          </a:p>
        </p:txBody>
      </p:sp>
    </p:spTree>
    <p:extLst>
      <p:ext uri="{BB962C8B-B14F-4D97-AF65-F5344CB8AC3E}">
        <p14:creationId xmlns:p14="http://schemas.microsoft.com/office/powerpoint/2010/main" val="3618296747"/>
      </p:ext>
    </p:extLst>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2963"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لماذا 24 ساعة ؟</a:t>
            </a:r>
            <a:endPar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2472965" name="Rectangle 5"/>
          <p:cNvSpPr>
            <a:spLocks noChangeArrowheads="1"/>
          </p:cNvSpPr>
          <p:nvPr/>
        </p:nvSpPr>
        <p:spPr bwMode="auto">
          <a:xfrm>
            <a:off x="152400" y="1905000"/>
            <a:ext cx="8991600" cy="2286000"/>
          </a:xfrm>
          <a:prstGeom prst="rect">
            <a:avLst/>
          </a:prstGeom>
          <a:noFill/>
          <a:ln w="9525">
            <a:noFill/>
            <a:miter lim="800000"/>
            <a:headEnd/>
            <a:tailEnd/>
          </a:ln>
          <a:effectLst/>
        </p:spPr>
        <p:txBody>
          <a:bodyPr/>
          <a:lstStyle/>
          <a:p>
            <a:pPr marL="465138" indent="-465138" algn="r" eaLnBrk="1" hangingPunct="1">
              <a:spcBef>
                <a:spcPct val="20000"/>
              </a:spcBef>
              <a:buClr>
                <a:srgbClr val="FFFFCC"/>
              </a:buClr>
              <a:buSzPct val="75000"/>
              <a:defRPr/>
            </a:pPr>
            <a:r>
              <a:rPr lang="ar-JO" sz="4000" b="1" dirty="0">
                <a:solidFill>
                  <a:srgbClr val="FFFFFF"/>
                </a:solidFill>
                <a:effectLst>
                  <a:outerShdw blurRad="38100" dist="38100" dir="2700000" algn="tl">
                    <a:srgbClr val="010199"/>
                  </a:outerShdw>
                </a:effectLst>
              </a:rPr>
              <a:t>* الخلق اللحظي (مز 33 : 6)</a:t>
            </a:r>
            <a:endParaRPr lang="en-US" altLang="ja-JP" sz="4000" b="1" dirty="0">
              <a:solidFill>
                <a:srgbClr val="FFFFFF"/>
              </a:solidFill>
              <a:effectLst>
                <a:outerShdw blurRad="38100" dist="38100" dir="2700000" algn="tl">
                  <a:srgbClr val="010199"/>
                </a:outerShdw>
              </a:effectLst>
            </a:endParaRPr>
          </a:p>
          <a:p>
            <a:pPr marL="465138" indent="-465138" algn="r" eaLnBrk="1" hangingPunct="1">
              <a:spcBef>
                <a:spcPct val="20000"/>
              </a:spcBef>
              <a:buClr>
                <a:srgbClr val="FFFFCC"/>
              </a:buClr>
              <a:buSzPct val="75000"/>
              <a:defRPr/>
            </a:pPr>
            <a:r>
              <a:rPr lang="ar-JO" altLang="ja-JP" sz="4000" b="1" dirty="0">
                <a:solidFill>
                  <a:srgbClr val="FFFFFF"/>
                </a:solidFill>
                <a:effectLst>
                  <a:outerShdw blurRad="38100" dist="38100" dir="2700000" algn="tl">
                    <a:srgbClr val="010199"/>
                  </a:outerShdw>
                </a:effectLst>
              </a:rPr>
              <a:t>* المساء و الصباح </a:t>
            </a:r>
            <a:endParaRPr lang="en-US" altLang="ja-JP" sz="4000" b="1" dirty="0">
              <a:solidFill>
                <a:srgbClr val="FFFFFF"/>
              </a:solidFill>
              <a:effectLst>
                <a:outerShdw blurRad="38100" dist="38100" dir="2700000" algn="tl">
                  <a:srgbClr val="010199"/>
                </a:outerShdw>
              </a:effectLst>
            </a:endParaRPr>
          </a:p>
          <a:p>
            <a:pPr marL="465138" indent="-465138" algn="r" eaLnBrk="1" hangingPunct="1">
              <a:spcBef>
                <a:spcPct val="20000"/>
              </a:spcBef>
              <a:buClr>
                <a:srgbClr val="FFFFCC"/>
              </a:buClr>
              <a:buSzPct val="75000"/>
              <a:defRPr/>
            </a:pPr>
            <a:r>
              <a:rPr lang="ar-JO" sz="4000" b="1" dirty="0">
                <a:solidFill>
                  <a:srgbClr val="FFFFFF"/>
                </a:solidFill>
                <a:effectLst>
                  <a:outerShdw blurRad="38100" dist="38100" dir="2700000" algn="tl">
                    <a:srgbClr val="010199"/>
                  </a:outerShdw>
                </a:effectLst>
              </a:rPr>
              <a:t>* الصفة العددية (ثانياً ... )</a:t>
            </a:r>
            <a:endParaRPr lang="en-US" sz="4000" b="1" dirty="0">
              <a:solidFill>
                <a:srgbClr val="FFFFFF"/>
              </a:solidFill>
              <a:effectLst>
                <a:outerShdw blurRad="38100" dist="38100" dir="2700000" algn="tl">
                  <a:srgbClr val="010199"/>
                </a:outerShdw>
              </a:effectLst>
            </a:endParaRPr>
          </a:p>
        </p:txBody>
      </p:sp>
      <p:sp>
        <p:nvSpPr>
          <p:cNvPr id="2472967" name="Rectangle 7"/>
          <p:cNvSpPr>
            <a:spLocks noChangeArrowheads="1"/>
          </p:cNvSpPr>
          <p:nvPr/>
        </p:nvSpPr>
        <p:spPr bwMode="auto">
          <a:xfrm>
            <a:off x="990600" y="4191000"/>
            <a:ext cx="7848600" cy="1905000"/>
          </a:xfrm>
          <a:prstGeom prst="rect">
            <a:avLst/>
          </a:prstGeom>
          <a:noFill/>
          <a:ln w="9525">
            <a:noFill/>
            <a:miter lim="800000"/>
            <a:headEnd/>
            <a:tailEnd/>
          </a:ln>
          <a:effectLst/>
        </p:spPr>
        <p:txBody>
          <a:bodyPr/>
          <a:lstStyle/>
          <a:p>
            <a:pPr algn="r" eaLnBrk="1" hangingPunct="1">
              <a:spcBef>
                <a:spcPct val="20000"/>
              </a:spcBef>
              <a:buClr>
                <a:srgbClr val="FFFFCC"/>
              </a:buClr>
              <a:buSzPct val="75000"/>
              <a:buFont typeface="Wingdings" charset="0"/>
              <a:buNone/>
              <a:defRPr/>
            </a:pPr>
            <a:r>
              <a:rPr lang="ar-JO" altLang="ja-JP" sz="3600" b="1" dirty="0">
                <a:solidFill>
                  <a:srgbClr val="FFFFFF"/>
                </a:solidFill>
                <a:effectLst>
                  <a:outerShdw blurRad="38100" dist="38100" dir="2700000" algn="tl">
                    <a:srgbClr val="010199"/>
                  </a:outerShdw>
                </a:effectLst>
              </a:rPr>
              <a:t>بالعبرية عندما تأتي كلمة يوم متبوعة بصفة عددية فهي دائماً حرفية</a:t>
            </a:r>
            <a:endParaRPr lang="en-US" altLang="ja-JP" sz="3600" b="1" dirty="0">
              <a:solidFill>
                <a:srgbClr val="FFFFFF"/>
              </a:solidFill>
              <a:effectLst>
                <a:outerShdw blurRad="38100" dist="38100" dir="2700000" algn="tl">
                  <a:srgbClr val="010199"/>
                </a:outerShdw>
              </a:effectLst>
            </a:endParaRPr>
          </a:p>
        </p:txBody>
      </p:sp>
    </p:spTree>
    <p:extLst>
      <p:ext uri="{BB962C8B-B14F-4D97-AF65-F5344CB8AC3E}">
        <p14:creationId xmlns:p14="http://schemas.microsoft.com/office/powerpoint/2010/main" val="2992150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472967"/>
                                        </p:tgtEl>
                                        <p:attrNameLst>
                                          <p:attrName>style.visibility</p:attrName>
                                        </p:attrNameLst>
                                      </p:cBhvr>
                                      <p:to>
                                        <p:strVal val="visible"/>
                                      </p:to>
                                    </p:set>
                                    <p:animEffect transition="in" filter="wipe(down)">
                                      <p:cBhvr>
                                        <p:cTn id="7" dur="500"/>
                                        <p:tgtEl>
                                          <p:spTgt spid="2472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296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2" descr="tabernacle1enlargem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5011" name="Rectangle 3"/>
          <p:cNvSpPr>
            <a:spLocks noGrp="1" noChangeArrowheads="1"/>
          </p:cNvSpPr>
          <p:nvPr>
            <p:ph type="title"/>
          </p:nvPr>
        </p:nvSpPr>
        <p:spPr>
          <a:xfrm>
            <a:off x="0" y="609600"/>
            <a:ext cx="9144000" cy="1143000"/>
          </a:xfrm>
          <a:effectLst/>
        </p:spPr>
        <p:txBody>
          <a:bodyPr/>
          <a:lstStyle/>
          <a:p>
            <a:pPr eaLnBrk="1" hangingPunct="1">
              <a:defRPr/>
            </a:pPr>
            <a:r>
              <a:rPr lang="ar-JO" b="1" dirty="0">
                <a:solidFill>
                  <a:schemeClr val="bg1"/>
                </a:solidFill>
                <a:effectLst>
                  <a:glow rad="228600">
                    <a:schemeClr val="tx1">
                      <a:alpha val="99000"/>
                    </a:schemeClr>
                  </a:glow>
                </a:effectLst>
                <a:ea typeface="ＭＳ Ｐゴシック" charset="0"/>
              </a:rPr>
              <a:t>عدد 7 : 12</a:t>
            </a:r>
            <a:endParaRPr lang="en-US" b="1" dirty="0">
              <a:effectLst>
                <a:glow rad="228600">
                  <a:schemeClr val="tx1">
                    <a:alpha val="99000"/>
                  </a:schemeClr>
                </a:glow>
              </a:effectLst>
              <a:ea typeface="ＭＳ Ｐゴシック" charset="0"/>
            </a:endParaRPr>
          </a:p>
        </p:txBody>
      </p:sp>
      <p:sp>
        <p:nvSpPr>
          <p:cNvPr id="2475012" name="Rectangle 4"/>
          <p:cNvSpPr>
            <a:spLocks noChangeArrowheads="1"/>
          </p:cNvSpPr>
          <p:nvPr/>
        </p:nvSpPr>
        <p:spPr bwMode="auto">
          <a:xfrm>
            <a:off x="76200" y="2362200"/>
            <a:ext cx="9144000" cy="1143000"/>
          </a:xfrm>
          <a:prstGeom prst="rect">
            <a:avLst/>
          </a:prstGeom>
          <a:noFill/>
          <a:ln w="9525">
            <a:noFill/>
            <a:miter lim="800000"/>
            <a:headEnd/>
            <a:tailEnd/>
          </a:ln>
          <a:effectLst/>
        </p:spPr>
        <p:txBody>
          <a:bodyPr anchor="ctr"/>
          <a:lstStyle/>
          <a:p>
            <a:pPr algn="ctr" eaLnBrk="1" hangingPunct="1">
              <a:defRPr/>
            </a:pPr>
            <a:r>
              <a:rPr lang="ar-JO" altLang="ja-JP" sz="4400" b="1" dirty="0">
                <a:solidFill>
                  <a:srgbClr val="FFFFFF"/>
                </a:solidFill>
                <a:effectLst>
                  <a:glow rad="228600">
                    <a:schemeClr val="tx1">
                      <a:alpha val="99000"/>
                    </a:schemeClr>
                  </a:glow>
                </a:effectLst>
                <a:latin typeface="Arial"/>
                <a:cs typeface="Arial"/>
              </a:rPr>
              <a:t>و الذي قرب قربانه في </a:t>
            </a:r>
            <a:r>
              <a:rPr lang="ar-JO" altLang="ja-JP" sz="4400" b="1" dirty="0">
                <a:solidFill>
                  <a:srgbClr val="FFFF00"/>
                </a:solidFill>
                <a:effectLst>
                  <a:glow rad="228600">
                    <a:schemeClr val="tx1">
                      <a:alpha val="99000"/>
                    </a:schemeClr>
                  </a:glow>
                </a:effectLst>
                <a:latin typeface="Arial"/>
                <a:cs typeface="Arial"/>
              </a:rPr>
              <a:t>اليوم الأول </a:t>
            </a:r>
            <a:r>
              <a:rPr lang="ar-JO" altLang="ja-JP" sz="4400" b="1" dirty="0">
                <a:solidFill>
                  <a:srgbClr val="FFFFFF"/>
                </a:solidFill>
                <a:effectLst>
                  <a:glow rad="228600">
                    <a:schemeClr val="tx1">
                      <a:alpha val="99000"/>
                    </a:schemeClr>
                  </a:glow>
                </a:effectLst>
                <a:latin typeface="Arial"/>
                <a:cs typeface="Arial"/>
              </a:rPr>
              <a:t>نحشون</a:t>
            </a:r>
            <a:endParaRPr lang="en-US" sz="4400" b="1" dirty="0">
              <a:solidFill>
                <a:srgbClr val="000000"/>
              </a:solidFill>
              <a:effectLst>
                <a:glow rad="228600">
                  <a:schemeClr val="tx1">
                    <a:alpha val="99000"/>
                  </a:schemeClr>
                </a:glow>
              </a:effectLst>
              <a:latin typeface="Arial"/>
              <a:cs typeface="Arial"/>
            </a:endParaRPr>
          </a:p>
        </p:txBody>
      </p:sp>
    </p:spTree>
    <p:extLst>
      <p:ext uri="{BB962C8B-B14F-4D97-AF65-F5344CB8AC3E}">
        <p14:creationId xmlns:p14="http://schemas.microsoft.com/office/powerpoint/2010/main" val="2273949239"/>
      </p:ext>
    </p:extLst>
  </p:cSld>
  <p:clrMapOvr>
    <a:masterClrMapping/>
  </p:clrMapOvr>
  <p:transition spd="med">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2675" name="Rectangle 3"/>
          <p:cNvSpPr>
            <a:spLocks noGrp="1" noRot="1" noChangeArrowheads="1"/>
          </p:cNvSpPr>
          <p:nvPr>
            <p:ph type="title" idx="4294967295"/>
          </p:nvPr>
        </p:nvSpPr>
        <p:spPr>
          <a:xfrm>
            <a:off x="5562600" y="0"/>
            <a:ext cx="3511550" cy="533400"/>
          </a:xfrm>
        </p:spPr>
        <p:txBody>
          <a:bodyPr/>
          <a:lstStyle/>
          <a:p>
            <a:pPr algn="r" eaLnBrk="1" hangingPunct="1">
              <a:defRPr/>
            </a:pPr>
            <a:r>
              <a:rPr lang="en-US" sz="3600">
                <a:latin typeface="Arial" charset="0"/>
                <a:ea typeface="ＭＳ Ｐゴシック" charset="0"/>
                <a:cs typeface="Arial" charset="0"/>
              </a:rPr>
              <a:t>First Day</a:t>
            </a:r>
          </a:p>
        </p:txBody>
      </p:sp>
      <p:pic>
        <p:nvPicPr>
          <p:cNvPr id="192514" name="Picture 7" descr="npo0000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2676" name="Text Box 4"/>
          <p:cNvSpPr txBox="1">
            <a:spLocks noChangeArrowheads="1"/>
          </p:cNvSpPr>
          <p:nvPr/>
        </p:nvSpPr>
        <p:spPr bwMode="auto">
          <a:xfrm>
            <a:off x="1828800" y="76200"/>
            <a:ext cx="533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000000"/>
                </a:solidFill>
                <a:effectLst>
                  <a:outerShdw blurRad="38100" dist="38100" dir="2700000" algn="tl">
                    <a:srgbClr val="FFFFFF"/>
                  </a:outerShdw>
                </a:effectLst>
                <a:cs typeface="Arial" charset="0"/>
              </a:rPr>
              <a:t>خليقة الله ... اليوم الأول</a:t>
            </a:r>
            <a:endParaRPr lang="en-US" sz="3600" b="1" dirty="0">
              <a:solidFill>
                <a:srgbClr val="000000"/>
              </a:solidFill>
              <a:effectLst>
                <a:outerShdw blurRad="38100" dist="38100" dir="2700000" algn="tl">
                  <a:srgbClr val="FFFFFF"/>
                </a:outerShdw>
              </a:effectLst>
              <a:cs typeface="Arial" charset="0"/>
            </a:endParaRPr>
          </a:p>
        </p:txBody>
      </p:sp>
      <p:sp>
        <p:nvSpPr>
          <p:cNvPr id="2332677" name="Text Box 5"/>
          <p:cNvSpPr txBox="1">
            <a:spLocks noChangeArrowheads="1"/>
          </p:cNvSpPr>
          <p:nvPr/>
        </p:nvSpPr>
        <p:spPr bwMode="auto">
          <a:xfrm>
            <a:off x="4724400" y="2659063"/>
            <a:ext cx="4419600" cy="230832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و دعا الله النور نهاراً و الظلمة دعاها ليلاً و كان مساء و كان صباح </a:t>
            </a:r>
            <a:r>
              <a:rPr lang="ar-JO" sz="3600" b="1" dirty="0">
                <a:solidFill>
                  <a:srgbClr val="FFFF00"/>
                </a:solidFill>
                <a:effectLst>
                  <a:outerShdw blurRad="38100" dist="38100" dir="2700000" algn="tl">
                    <a:srgbClr val="000000"/>
                  </a:outerShdw>
                </a:effectLst>
                <a:cs typeface="Arial" charset="0"/>
              </a:rPr>
              <a:t>يوماً واحداً</a:t>
            </a:r>
            <a:r>
              <a:rPr lang="ar-JO" sz="3600" b="1" dirty="0">
                <a:solidFill>
                  <a:srgbClr val="FFFFFF"/>
                </a:solidFill>
                <a:effectLst>
                  <a:outerShdw blurRad="38100" dist="38100" dir="2700000" algn="tl">
                    <a:srgbClr val="000000"/>
                  </a:outerShdw>
                </a:effectLst>
                <a:cs typeface="Arial" charset="0"/>
              </a:rPr>
              <a:t> (تك 1 : 5)</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25810657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ar-JO" dirty="0"/>
          </a:p>
        </p:txBody>
      </p:sp>
      <p:sp>
        <p:nvSpPr>
          <p:cNvPr id="3" name="Subtitle 2"/>
          <p:cNvSpPr>
            <a:spLocks noGrp="1"/>
          </p:cNvSpPr>
          <p:nvPr>
            <p:ph type="subTitle" idx="1"/>
          </p:nvPr>
        </p:nvSpPr>
        <p:spPr/>
        <p:txBody>
          <a:bodyPr/>
          <a:lstStyle/>
          <a:p>
            <a:endParaRPr lang="ar-JO"/>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2675" name="Rectangle 3"/>
          <p:cNvSpPr>
            <a:spLocks noGrp="1" noRot="1" noChangeArrowheads="1"/>
          </p:cNvSpPr>
          <p:nvPr>
            <p:ph type="title" idx="4294967295"/>
          </p:nvPr>
        </p:nvSpPr>
        <p:spPr>
          <a:xfrm>
            <a:off x="5562600" y="0"/>
            <a:ext cx="3511550" cy="533400"/>
          </a:xfrm>
        </p:spPr>
        <p:txBody>
          <a:bodyPr/>
          <a:lstStyle/>
          <a:p>
            <a:pPr algn="r" eaLnBrk="1" hangingPunct="1">
              <a:defRPr/>
            </a:pPr>
            <a:r>
              <a:rPr lang="en-US" sz="3600">
                <a:latin typeface="Arial" charset="0"/>
                <a:ea typeface="ＭＳ Ｐゴシック" charset="0"/>
                <a:cs typeface="Arial" charset="0"/>
              </a:rPr>
              <a:t>First Day</a:t>
            </a:r>
          </a:p>
        </p:txBody>
      </p:sp>
      <p:pic>
        <p:nvPicPr>
          <p:cNvPr id="192514" name="Picture 7" descr="npo0000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2676" name="Text Box 4"/>
          <p:cNvSpPr txBox="1">
            <a:spLocks noChangeArrowheads="1"/>
          </p:cNvSpPr>
          <p:nvPr/>
        </p:nvSpPr>
        <p:spPr bwMode="auto">
          <a:xfrm>
            <a:off x="1828800" y="76200"/>
            <a:ext cx="533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000000"/>
                </a:solidFill>
                <a:effectLst>
                  <a:outerShdw blurRad="38100" dist="38100" dir="2700000" algn="tl">
                    <a:srgbClr val="FFFFFF"/>
                  </a:outerShdw>
                </a:effectLst>
                <a:cs typeface="Arial" charset="0"/>
              </a:rPr>
              <a:t>خليقة الله ... اليوم الأول</a:t>
            </a:r>
            <a:endParaRPr lang="en-US" sz="3600" b="1" dirty="0">
              <a:solidFill>
                <a:srgbClr val="000000"/>
              </a:solidFill>
              <a:effectLst>
                <a:outerShdw blurRad="38100" dist="38100" dir="2700000" algn="tl">
                  <a:srgbClr val="FFFFFF"/>
                </a:outerShdw>
              </a:effectLst>
              <a:cs typeface="Arial" charset="0"/>
            </a:endParaRPr>
          </a:p>
        </p:txBody>
      </p:sp>
      <p:sp>
        <p:nvSpPr>
          <p:cNvPr id="2332677" name="Text Box 5"/>
          <p:cNvSpPr txBox="1">
            <a:spLocks noChangeArrowheads="1"/>
          </p:cNvSpPr>
          <p:nvPr/>
        </p:nvSpPr>
        <p:spPr bwMode="auto">
          <a:xfrm>
            <a:off x="4724400" y="2659063"/>
            <a:ext cx="4419600" cy="230832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و دعا الله النور نهاراً و الظلمة دعاها ليلاً و كان مساء و كان صباح </a:t>
            </a:r>
            <a:r>
              <a:rPr lang="ar-JO" sz="3600" b="1" dirty="0">
                <a:solidFill>
                  <a:srgbClr val="FFFF00"/>
                </a:solidFill>
                <a:effectLst>
                  <a:outerShdw blurRad="38100" dist="38100" dir="2700000" algn="tl">
                    <a:srgbClr val="000000"/>
                  </a:outerShdw>
                </a:effectLst>
                <a:cs typeface="Arial" charset="0"/>
              </a:rPr>
              <a:t>يوماً واحداً</a:t>
            </a:r>
            <a:r>
              <a:rPr lang="ar-JO" sz="3600" b="1" dirty="0">
                <a:solidFill>
                  <a:srgbClr val="FFFFFF"/>
                </a:solidFill>
                <a:effectLst>
                  <a:outerShdw blurRad="38100" dist="38100" dir="2700000" algn="tl">
                    <a:srgbClr val="000000"/>
                  </a:outerShdw>
                </a:effectLst>
                <a:cs typeface="Arial" charset="0"/>
              </a:rPr>
              <a:t> (5)</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16005639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1" descr="calendar-fu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67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634" name="Rectangle 3"/>
          <p:cNvSpPr>
            <a:spLocks noGrp="1" noChangeArrowheads="1"/>
          </p:cNvSpPr>
          <p:nvPr>
            <p:ph type="title" idx="4294967295"/>
          </p:nvPr>
        </p:nvSpPr>
        <p:spPr>
          <a:xfrm>
            <a:off x="34925" y="44450"/>
            <a:ext cx="5905500" cy="1439863"/>
          </a:xfrm>
          <a:solidFill>
            <a:srgbClr val="3333CC"/>
          </a:solidFill>
        </p:spPr>
        <p:txBody>
          <a:bodyPr/>
          <a:lstStyle/>
          <a:p>
            <a:pPr eaLnBrk="1" hangingPunct="1">
              <a:defRPr/>
            </a:pPr>
            <a:r>
              <a:rPr lang="ar-JO" sz="4000"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لقد حصلنا على الأسبوع المكون من سبعة أيام من تكوين 1</a:t>
            </a:r>
            <a:endParaRPr lang="en-US" sz="4000"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970836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0865" name="Rectangle 2"/>
          <p:cNvSpPr>
            <a:spLocks noGrp="1" noChangeArrowheads="1"/>
          </p:cNvSpPr>
          <p:nvPr>
            <p:ph type="title"/>
          </p:nvPr>
        </p:nvSpPr>
        <p:spPr>
          <a:xfrm>
            <a:off x="762000" y="152400"/>
            <a:ext cx="7772400" cy="930275"/>
          </a:xfrm>
        </p:spPr>
        <p:txBody>
          <a:bodyPr/>
          <a:lstStyle/>
          <a:p>
            <a:r>
              <a:rPr lang="ar-JO" altLang="zh-CN" sz="4000" b="1" i="1" dirty="0">
                <a:solidFill>
                  <a:schemeClr val="bg1"/>
                </a:solidFill>
                <a:latin typeface="Arial"/>
                <a:ea typeface="ＭＳ Ｐゴシック" charset="0"/>
                <a:cs typeface="Arial"/>
              </a:rPr>
              <a:t>متى يبدأ اليوم</a:t>
            </a:r>
            <a:endParaRPr lang="en-US" altLang="zh-CN" sz="4000" dirty="0">
              <a:latin typeface="Arial"/>
              <a:ea typeface="ＭＳ Ｐゴシック" charset="0"/>
              <a:cs typeface="Arial"/>
            </a:endParaRPr>
          </a:p>
        </p:txBody>
      </p:sp>
      <p:sp>
        <p:nvSpPr>
          <p:cNvPr id="149508" name="Rectangle 4"/>
          <p:cNvSpPr>
            <a:spLocks noChangeArrowheads="1"/>
          </p:cNvSpPr>
          <p:nvPr/>
        </p:nvSpPr>
        <p:spPr bwMode="auto">
          <a:xfrm>
            <a:off x="0" y="2743200"/>
            <a:ext cx="2362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pPr>
            <a:r>
              <a:rPr lang="ar-JO" altLang="zh-CN" sz="2800" b="1" dirty="0">
                <a:solidFill>
                  <a:srgbClr val="FFFFFF"/>
                </a:solidFill>
                <a:latin typeface="Arial"/>
                <a:ea typeface="+mn-ea"/>
                <a:cs typeface="Arial"/>
              </a:rPr>
              <a:t>الرومان</a:t>
            </a:r>
            <a:endParaRPr lang="en-US" altLang="zh-CN" sz="2800" b="1" dirty="0">
              <a:solidFill>
                <a:srgbClr val="000000"/>
              </a:solidFill>
              <a:latin typeface="Arial"/>
              <a:ea typeface="+mn-ea"/>
              <a:cs typeface="Arial"/>
            </a:endParaRPr>
          </a:p>
        </p:txBody>
      </p:sp>
      <p:sp>
        <p:nvSpPr>
          <p:cNvPr id="149509" name="Rectangle 5"/>
          <p:cNvSpPr>
            <a:spLocks noChangeArrowheads="1"/>
          </p:cNvSpPr>
          <p:nvPr/>
        </p:nvSpPr>
        <p:spPr bwMode="auto">
          <a:xfrm>
            <a:off x="0" y="3886200"/>
            <a:ext cx="2362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pPr>
            <a:r>
              <a:rPr lang="ar-JO" altLang="zh-CN" sz="2800" b="1" dirty="0">
                <a:solidFill>
                  <a:srgbClr val="FFFFFF"/>
                </a:solidFill>
                <a:latin typeface="Arial"/>
                <a:ea typeface="+mn-ea"/>
                <a:cs typeface="Arial"/>
              </a:rPr>
              <a:t>اليهودي</a:t>
            </a:r>
            <a:endParaRPr lang="en-US" altLang="zh-CN" sz="2800" b="1" dirty="0">
              <a:solidFill>
                <a:srgbClr val="000000"/>
              </a:solidFill>
              <a:latin typeface="Arial"/>
              <a:ea typeface="+mn-ea"/>
              <a:cs typeface="Arial"/>
            </a:endParaRPr>
          </a:p>
        </p:txBody>
      </p:sp>
      <p:sp>
        <p:nvSpPr>
          <p:cNvPr id="420868" name="Rectangle 6"/>
          <p:cNvSpPr>
            <a:spLocks noChangeArrowheads="1"/>
          </p:cNvSpPr>
          <p:nvPr/>
        </p:nvSpPr>
        <p:spPr bwMode="auto">
          <a:xfrm>
            <a:off x="207645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pPr>
            <a:r>
              <a:rPr lang="ar-JO" altLang="zh-CN" sz="1800" b="1" dirty="0">
                <a:solidFill>
                  <a:srgbClr val="FFFFFF"/>
                </a:solidFill>
                <a:latin typeface="Arial"/>
                <a:ea typeface="+mn-ea"/>
                <a:cs typeface="Arial"/>
              </a:rPr>
              <a:t>12 ص</a:t>
            </a:r>
            <a:endParaRPr lang="en-US" altLang="zh-CN" sz="1800" b="1" dirty="0">
              <a:solidFill>
                <a:srgbClr val="000000"/>
              </a:solidFill>
              <a:latin typeface="Arial"/>
              <a:ea typeface="+mn-ea"/>
              <a:cs typeface="Arial"/>
            </a:endParaRPr>
          </a:p>
        </p:txBody>
      </p:sp>
      <p:sp>
        <p:nvSpPr>
          <p:cNvPr id="420869" name="Rectangle 7"/>
          <p:cNvSpPr>
            <a:spLocks noChangeArrowheads="1"/>
          </p:cNvSpPr>
          <p:nvPr/>
        </p:nvSpPr>
        <p:spPr bwMode="auto">
          <a:xfrm>
            <a:off x="300990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pPr>
            <a:r>
              <a:rPr lang="ar-JO" altLang="zh-CN" sz="1800" b="1" dirty="0">
                <a:solidFill>
                  <a:srgbClr val="FFFFFF"/>
                </a:solidFill>
                <a:latin typeface="Arial"/>
                <a:ea typeface="+mn-ea"/>
                <a:cs typeface="Arial"/>
              </a:rPr>
              <a:t>6 ص</a:t>
            </a:r>
            <a:endParaRPr lang="en-US" altLang="zh-CN" sz="1800" b="1" dirty="0">
              <a:solidFill>
                <a:srgbClr val="000000"/>
              </a:solidFill>
              <a:latin typeface="Arial"/>
              <a:ea typeface="+mn-ea"/>
              <a:cs typeface="Arial"/>
            </a:endParaRPr>
          </a:p>
        </p:txBody>
      </p:sp>
      <p:sp>
        <p:nvSpPr>
          <p:cNvPr id="420870" name="Rectangle 8"/>
          <p:cNvSpPr>
            <a:spLocks noChangeArrowheads="1"/>
          </p:cNvSpPr>
          <p:nvPr/>
        </p:nvSpPr>
        <p:spPr bwMode="auto">
          <a:xfrm>
            <a:off x="379095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pPr>
            <a:r>
              <a:rPr lang="ar-JO" altLang="zh-CN" sz="1800" b="1" dirty="0">
                <a:solidFill>
                  <a:srgbClr val="FFFFFF"/>
                </a:solidFill>
                <a:latin typeface="Arial"/>
                <a:ea typeface="+mn-ea"/>
                <a:cs typeface="Arial"/>
              </a:rPr>
              <a:t>12 ظ</a:t>
            </a:r>
            <a:endParaRPr lang="en-US" altLang="zh-CN" sz="1800" b="1" dirty="0">
              <a:solidFill>
                <a:srgbClr val="000000"/>
              </a:solidFill>
              <a:latin typeface="Arial"/>
              <a:ea typeface="+mn-ea"/>
              <a:cs typeface="Arial"/>
            </a:endParaRPr>
          </a:p>
        </p:txBody>
      </p:sp>
      <p:sp>
        <p:nvSpPr>
          <p:cNvPr id="420871" name="Rectangle 9"/>
          <p:cNvSpPr>
            <a:spLocks noChangeArrowheads="1"/>
          </p:cNvSpPr>
          <p:nvPr/>
        </p:nvSpPr>
        <p:spPr bwMode="auto">
          <a:xfrm>
            <a:off x="480060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pPr>
            <a:r>
              <a:rPr lang="ar-JO" altLang="zh-CN" sz="1800" b="1" dirty="0">
                <a:solidFill>
                  <a:srgbClr val="FFFFFF"/>
                </a:solidFill>
                <a:latin typeface="Arial"/>
                <a:ea typeface="+mn-ea"/>
                <a:cs typeface="Arial"/>
              </a:rPr>
              <a:t>6 م</a:t>
            </a:r>
            <a:endParaRPr lang="en-US" altLang="zh-CN" sz="1800" b="1" dirty="0">
              <a:solidFill>
                <a:srgbClr val="000000"/>
              </a:solidFill>
              <a:latin typeface="Arial"/>
              <a:ea typeface="+mn-ea"/>
              <a:cs typeface="Arial"/>
            </a:endParaRPr>
          </a:p>
        </p:txBody>
      </p:sp>
      <p:sp>
        <p:nvSpPr>
          <p:cNvPr id="420872" name="Rectangle 10"/>
          <p:cNvSpPr>
            <a:spLocks noChangeArrowheads="1"/>
          </p:cNvSpPr>
          <p:nvPr/>
        </p:nvSpPr>
        <p:spPr bwMode="auto">
          <a:xfrm>
            <a:off x="558165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pPr>
            <a:r>
              <a:rPr lang="ar-JO" altLang="zh-CN" sz="1800" b="1" dirty="0">
                <a:solidFill>
                  <a:srgbClr val="FFFF00"/>
                </a:solidFill>
                <a:latin typeface="Arial"/>
                <a:ea typeface="+mn-ea"/>
                <a:cs typeface="Arial"/>
              </a:rPr>
              <a:t>12 ص</a:t>
            </a:r>
            <a:endParaRPr lang="en-US" altLang="zh-CN" sz="1800" b="1" dirty="0">
              <a:solidFill>
                <a:srgbClr val="FFFF00"/>
              </a:solidFill>
              <a:latin typeface="Arial"/>
              <a:ea typeface="+mn-ea"/>
              <a:cs typeface="Arial"/>
            </a:endParaRPr>
          </a:p>
        </p:txBody>
      </p:sp>
      <p:sp>
        <p:nvSpPr>
          <p:cNvPr id="420873" name="Rectangle 11"/>
          <p:cNvSpPr>
            <a:spLocks noChangeArrowheads="1"/>
          </p:cNvSpPr>
          <p:nvPr/>
        </p:nvSpPr>
        <p:spPr bwMode="auto">
          <a:xfrm>
            <a:off x="640080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pPr>
            <a:r>
              <a:rPr lang="ar-JO" altLang="zh-CN" sz="1800" b="1" dirty="0">
                <a:solidFill>
                  <a:srgbClr val="FFFF00"/>
                </a:solidFill>
                <a:latin typeface="Arial"/>
                <a:ea typeface="+mn-ea"/>
                <a:cs typeface="Arial"/>
              </a:rPr>
              <a:t>6 ص</a:t>
            </a:r>
            <a:endParaRPr lang="en-US" altLang="zh-CN" sz="1800" b="1" dirty="0">
              <a:solidFill>
                <a:srgbClr val="FFFF00"/>
              </a:solidFill>
              <a:latin typeface="Arial"/>
              <a:ea typeface="+mn-ea"/>
              <a:cs typeface="Arial"/>
            </a:endParaRPr>
          </a:p>
        </p:txBody>
      </p:sp>
      <p:sp>
        <p:nvSpPr>
          <p:cNvPr id="420874" name="Rectangle 12"/>
          <p:cNvSpPr>
            <a:spLocks noChangeArrowheads="1"/>
          </p:cNvSpPr>
          <p:nvPr/>
        </p:nvSpPr>
        <p:spPr bwMode="auto">
          <a:xfrm>
            <a:off x="733425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pPr>
            <a:r>
              <a:rPr lang="ar-JO" altLang="zh-CN" sz="1800" b="1" dirty="0">
                <a:solidFill>
                  <a:srgbClr val="FFFF00"/>
                </a:solidFill>
                <a:latin typeface="Arial"/>
                <a:ea typeface="+mn-ea"/>
                <a:cs typeface="Arial"/>
              </a:rPr>
              <a:t>12 ظ</a:t>
            </a:r>
            <a:endParaRPr lang="en-US" altLang="zh-CN" sz="1800" b="1" dirty="0">
              <a:solidFill>
                <a:srgbClr val="FFFF00"/>
              </a:solidFill>
              <a:latin typeface="Arial"/>
              <a:ea typeface="+mn-ea"/>
              <a:cs typeface="Arial"/>
            </a:endParaRPr>
          </a:p>
        </p:txBody>
      </p:sp>
      <p:sp>
        <p:nvSpPr>
          <p:cNvPr id="420875" name="Rectangle 13"/>
          <p:cNvSpPr>
            <a:spLocks noChangeArrowheads="1"/>
          </p:cNvSpPr>
          <p:nvPr/>
        </p:nvSpPr>
        <p:spPr bwMode="auto">
          <a:xfrm>
            <a:off x="811530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pPr>
            <a:r>
              <a:rPr lang="ar-JO" altLang="zh-CN" sz="1800" b="1" dirty="0">
                <a:solidFill>
                  <a:srgbClr val="FFFF00"/>
                </a:solidFill>
                <a:latin typeface="Arial"/>
                <a:ea typeface="+mn-ea"/>
                <a:cs typeface="Arial"/>
              </a:rPr>
              <a:t>6 م</a:t>
            </a:r>
            <a:endParaRPr lang="en-US" altLang="zh-CN" sz="1800" b="1" dirty="0">
              <a:solidFill>
                <a:srgbClr val="FFFF00"/>
              </a:solidFill>
              <a:latin typeface="Arial"/>
              <a:ea typeface="+mn-ea"/>
              <a:cs typeface="Arial"/>
            </a:endParaRPr>
          </a:p>
        </p:txBody>
      </p:sp>
      <p:sp>
        <p:nvSpPr>
          <p:cNvPr id="149518" name="Text Box 14"/>
          <p:cNvSpPr txBox="1">
            <a:spLocks noChangeArrowheads="1"/>
          </p:cNvSpPr>
          <p:nvPr/>
        </p:nvSpPr>
        <p:spPr bwMode="auto">
          <a:xfrm>
            <a:off x="2514600" y="2935288"/>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a:cs typeface="Arial"/>
              </a:rPr>
              <a:t>اليوم الأول</a:t>
            </a:r>
            <a:endParaRPr lang="en-US" b="1" dirty="0">
              <a:solidFill>
                <a:srgbClr val="FFFFFF"/>
              </a:solidFill>
              <a:effectLst>
                <a:outerShdw blurRad="38100" dist="38100" dir="2700000" algn="tl">
                  <a:srgbClr val="000000"/>
                </a:outerShdw>
              </a:effectLst>
              <a:latin typeface="Arial"/>
              <a:cs typeface="Arial"/>
            </a:endParaRPr>
          </a:p>
        </p:txBody>
      </p:sp>
      <p:sp>
        <p:nvSpPr>
          <p:cNvPr id="149519" name="Text Box 15"/>
          <p:cNvSpPr txBox="1">
            <a:spLocks noChangeArrowheads="1"/>
          </p:cNvSpPr>
          <p:nvPr/>
        </p:nvSpPr>
        <p:spPr bwMode="auto">
          <a:xfrm>
            <a:off x="1752600" y="4038600"/>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a:cs typeface="Arial"/>
              </a:rPr>
              <a:t>اليوم الأول</a:t>
            </a:r>
            <a:endParaRPr lang="en-US" b="1" dirty="0">
              <a:solidFill>
                <a:srgbClr val="FFFFFF"/>
              </a:solidFill>
              <a:effectLst>
                <a:outerShdw blurRad="38100" dist="38100" dir="2700000" algn="tl">
                  <a:srgbClr val="000000"/>
                </a:outerShdw>
              </a:effectLst>
              <a:latin typeface="Arial"/>
              <a:cs typeface="Arial"/>
            </a:endParaRPr>
          </a:p>
        </p:txBody>
      </p:sp>
      <p:sp>
        <p:nvSpPr>
          <p:cNvPr id="149520" name="Text Box 16"/>
          <p:cNvSpPr txBox="1">
            <a:spLocks noChangeArrowheads="1"/>
          </p:cNvSpPr>
          <p:nvPr/>
        </p:nvSpPr>
        <p:spPr bwMode="auto">
          <a:xfrm>
            <a:off x="6096000" y="2935288"/>
            <a:ext cx="3048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a:cs typeface="Arial"/>
              </a:rPr>
              <a:t>اليوم الثاني</a:t>
            </a:r>
            <a:endParaRPr lang="en-US" b="1" dirty="0">
              <a:solidFill>
                <a:srgbClr val="FFFFFF"/>
              </a:solidFill>
              <a:effectLst>
                <a:outerShdw blurRad="38100" dist="38100" dir="2700000" algn="tl">
                  <a:srgbClr val="000000"/>
                </a:outerShdw>
              </a:effectLst>
              <a:latin typeface="Arial"/>
              <a:cs typeface="Arial"/>
            </a:endParaRPr>
          </a:p>
        </p:txBody>
      </p:sp>
      <p:sp>
        <p:nvSpPr>
          <p:cNvPr id="149521" name="Text Box 17"/>
          <p:cNvSpPr txBox="1">
            <a:spLocks noChangeArrowheads="1"/>
          </p:cNvSpPr>
          <p:nvPr/>
        </p:nvSpPr>
        <p:spPr bwMode="auto">
          <a:xfrm>
            <a:off x="5334000" y="4038600"/>
            <a:ext cx="3429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a:cs typeface="Arial"/>
              </a:rPr>
              <a:t>اليوم الثاني</a:t>
            </a:r>
            <a:endParaRPr lang="en-US" b="1" dirty="0">
              <a:solidFill>
                <a:srgbClr val="FFFFFF"/>
              </a:solidFill>
              <a:effectLst>
                <a:outerShdw blurRad="38100" dist="38100" dir="2700000" algn="tl">
                  <a:srgbClr val="000000"/>
                </a:outerShdw>
              </a:effectLst>
              <a:latin typeface="Arial"/>
              <a:cs typeface="Arial"/>
            </a:endParaRPr>
          </a:p>
        </p:txBody>
      </p:sp>
      <p:sp>
        <p:nvSpPr>
          <p:cNvPr id="420880" name="Rectangle 18"/>
          <p:cNvSpPr>
            <a:spLocks noChangeArrowheads="1"/>
          </p:cNvSpPr>
          <p:nvPr/>
        </p:nvSpPr>
        <p:spPr bwMode="auto">
          <a:xfrm>
            <a:off x="106680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pPr>
            <a:r>
              <a:rPr lang="ar-JO" altLang="zh-CN" sz="1800" b="1" dirty="0">
                <a:solidFill>
                  <a:srgbClr val="FFFF00"/>
                </a:solidFill>
                <a:latin typeface="Arial"/>
                <a:ea typeface="+mn-ea"/>
                <a:cs typeface="Arial"/>
              </a:rPr>
              <a:t>6 م</a:t>
            </a:r>
            <a:endParaRPr lang="en-US" altLang="zh-CN" sz="1800" b="1" dirty="0">
              <a:solidFill>
                <a:srgbClr val="FFFF00"/>
              </a:solidFill>
              <a:latin typeface="Arial"/>
              <a:ea typeface="+mn-ea"/>
              <a:cs typeface="Arial"/>
            </a:endParaRPr>
          </a:p>
        </p:txBody>
      </p:sp>
      <p:sp>
        <p:nvSpPr>
          <p:cNvPr id="149523" name="Rectangle 19"/>
          <p:cNvSpPr>
            <a:spLocks noChangeArrowheads="1"/>
          </p:cNvSpPr>
          <p:nvPr/>
        </p:nvSpPr>
        <p:spPr bwMode="auto">
          <a:xfrm>
            <a:off x="17526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pPr>
            <a:r>
              <a:rPr lang="ar-JO" altLang="zh-CN" sz="2000" b="1" dirty="0">
                <a:solidFill>
                  <a:srgbClr val="FFFFFF"/>
                </a:solidFill>
                <a:latin typeface="Arial"/>
                <a:ea typeface="+mn-ea"/>
                <a:cs typeface="Arial"/>
              </a:rPr>
              <a:t>كان مساء</a:t>
            </a:r>
            <a:endParaRPr lang="en-US" altLang="zh-CN" sz="2000" b="1" dirty="0">
              <a:solidFill>
                <a:srgbClr val="000000"/>
              </a:solidFill>
              <a:latin typeface="Arial"/>
              <a:ea typeface="+mn-ea"/>
              <a:cs typeface="Arial"/>
            </a:endParaRPr>
          </a:p>
        </p:txBody>
      </p:sp>
      <p:sp>
        <p:nvSpPr>
          <p:cNvPr id="149524" name="Rectangle 20"/>
          <p:cNvSpPr>
            <a:spLocks noChangeArrowheads="1"/>
          </p:cNvSpPr>
          <p:nvPr/>
        </p:nvSpPr>
        <p:spPr bwMode="auto">
          <a:xfrm>
            <a:off x="37338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pPr>
            <a:r>
              <a:rPr lang="ar-JO" altLang="zh-CN" sz="2000" b="1" dirty="0">
                <a:solidFill>
                  <a:srgbClr val="FFFFFF"/>
                </a:solidFill>
                <a:latin typeface="Arial"/>
                <a:ea typeface="+mn-ea"/>
                <a:cs typeface="Arial"/>
              </a:rPr>
              <a:t>كان صباح</a:t>
            </a:r>
            <a:endParaRPr lang="en-US" altLang="zh-CN" sz="2000" b="1" dirty="0">
              <a:solidFill>
                <a:srgbClr val="000000"/>
              </a:solidFill>
              <a:latin typeface="Arial"/>
              <a:ea typeface="+mn-ea"/>
              <a:cs typeface="Arial"/>
            </a:endParaRPr>
          </a:p>
        </p:txBody>
      </p:sp>
      <p:sp>
        <p:nvSpPr>
          <p:cNvPr id="149525" name="Rectangle 21"/>
          <p:cNvSpPr>
            <a:spLocks noChangeArrowheads="1"/>
          </p:cNvSpPr>
          <p:nvPr/>
        </p:nvSpPr>
        <p:spPr bwMode="auto">
          <a:xfrm>
            <a:off x="2698834" y="5486400"/>
            <a:ext cx="1791662"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pPr>
            <a:r>
              <a:rPr lang="ar-JO" altLang="zh-CN" sz="2000" b="1" dirty="0">
                <a:solidFill>
                  <a:srgbClr val="FFFFFF"/>
                </a:solidFill>
                <a:latin typeface="Arial"/>
                <a:ea typeface="+mn-ea"/>
                <a:cs typeface="Arial"/>
              </a:rPr>
              <a:t>يوماً واحداً</a:t>
            </a:r>
            <a:endParaRPr lang="en-US" altLang="zh-CN" sz="2000" b="1" dirty="0">
              <a:solidFill>
                <a:srgbClr val="000000"/>
              </a:solidFill>
              <a:latin typeface="Arial"/>
              <a:ea typeface="+mn-ea"/>
              <a:cs typeface="Arial"/>
            </a:endParaRPr>
          </a:p>
        </p:txBody>
      </p:sp>
      <p:sp>
        <p:nvSpPr>
          <p:cNvPr id="149526" name="Rectangle 22"/>
          <p:cNvSpPr>
            <a:spLocks noChangeArrowheads="1"/>
          </p:cNvSpPr>
          <p:nvPr/>
        </p:nvSpPr>
        <p:spPr bwMode="auto">
          <a:xfrm>
            <a:off x="53340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pPr>
            <a:r>
              <a:rPr lang="ar-JO" altLang="zh-CN" sz="2000" b="1" dirty="0">
                <a:solidFill>
                  <a:srgbClr val="FFFFFF"/>
                </a:solidFill>
                <a:latin typeface="Arial"/>
                <a:ea typeface="+mn-ea"/>
                <a:cs typeface="Arial"/>
              </a:rPr>
              <a:t>كان مساء</a:t>
            </a:r>
            <a:endParaRPr lang="en-US" altLang="zh-CN" sz="2000" b="1" dirty="0">
              <a:solidFill>
                <a:srgbClr val="000000"/>
              </a:solidFill>
              <a:latin typeface="Arial"/>
              <a:ea typeface="+mn-ea"/>
              <a:cs typeface="Arial"/>
            </a:endParaRPr>
          </a:p>
        </p:txBody>
      </p:sp>
      <p:sp>
        <p:nvSpPr>
          <p:cNvPr id="149527" name="Rectangle 23"/>
          <p:cNvSpPr>
            <a:spLocks noChangeArrowheads="1"/>
          </p:cNvSpPr>
          <p:nvPr/>
        </p:nvSpPr>
        <p:spPr bwMode="auto">
          <a:xfrm>
            <a:off x="73152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pPr>
            <a:r>
              <a:rPr lang="ar-JO" altLang="zh-CN" sz="2000" b="1" dirty="0">
                <a:solidFill>
                  <a:srgbClr val="FFFFFF"/>
                </a:solidFill>
                <a:latin typeface="Arial"/>
                <a:ea typeface="+mn-ea"/>
                <a:cs typeface="Arial"/>
              </a:rPr>
              <a:t>كان صباح</a:t>
            </a:r>
            <a:endParaRPr lang="en-US" altLang="zh-CN" sz="2000" b="1" dirty="0">
              <a:solidFill>
                <a:srgbClr val="000000"/>
              </a:solidFill>
              <a:latin typeface="Arial"/>
              <a:ea typeface="+mn-ea"/>
              <a:cs typeface="Arial"/>
            </a:endParaRPr>
          </a:p>
        </p:txBody>
      </p:sp>
      <p:sp>
        <p:nvSpPr>
          <p:cNvPr id="149528" name="Rectangle 24"/>
          <p:cNvSpPr>
            <a:spLocks noChangeArrowheads="1"/>
          </p:cNvSpPr>
          <p:nvPr/>
        </p:nvSpPr>
        <p:spPr bwMode="auto">
          <a:xfrm>
            <a:off x="6248400" y="5486400"/>
            <a:ext cx="1676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pPr>
            <a:r>
              <a:rPr lang="ar-JO" altLang="zh-CN" sz="2000" b="1" dirty="0">
                <a:solidFill>
                  <a:srgbClr val="FFFFFF"/>
                </a:solidFill>
                <a:latin typeface="Arial"/>
                <a:ea typeface="+mn-ea"/>
                <a:cs typeface="Arial"/>
              </a:rPr>
              <a:t>يوماً ثانياً</a:t>
            </a:r>
            <a:endParaRPr lang="en-US" altLang="zh-CN" sz="2000" b="1" dirty="0">
              <a:solidFill>
                <a:srgbClr val="000000"/>
              </a:solidFill>
              <a:latin typeface="Arial"/>
              <a:ea typeface="+mn-ea"/>
              <a:cs typeface="Arial"/>
            </a:endParaRPr>
          </a:p>
        </p:txBody>
      </p:sp>
      <p:pic>
        <p:nvPicPr>
          <p:cNvPr id="420887" name="Picture 26" descr="OnTime0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228600"/>
            <a:ext cx="13716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0888" name="Picture 27" descr="makes_eat_time.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96200" y="304800"/>
            <a:ext cx="1282700" cy="84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3798531"/>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9518"/>
                                        </p:tgtEl>
                                        <p:attrNameLst>
                                          <p:attrName>style.visibility</p:attrName>
                                        </p:attrNameLst>
                                      </p:cBhvr>
                                      <p:to>
                                        <p:strVal val="visible"/>
                                      </p:to>
                                    </p:set>
                                    <p:animEffect transition="in" filter="wipe(left)">
                                      <p:cBhvr>
                                        <p:cTn id="11" dur="500"/>
                                        <p:tgtEl>
                                          <p:spTgt spid="1495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9520"/>
                                        </p:tgtEl>
                                        <p:attrNameLst>
                                          <p:attrName>style.visibility</p:attrName>
                                        </p:attrNameLst>
                                      </p:cBhvr>
                                      <p:to>
                                        <p:strVal val="visible"/>
                                      </p:to>
                                    </p:set>
                                    <p:animEffect transition="in" filter="wipe(left)">
                                      <p:cBhvr>
                                        <p:cTn id="16" dur="500"/>
                                        <p:tgtEl>
                                          <p:spTgt spid="1495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9509">
                                            <p:txEl>
                                              <p:pRg st="0" end="0"/>
                                            </p:txEl>
                                          </p:spTgt>
                                        </p:tgtEl>
                                        <p:attrNameLst>
                                          <p:attrName>style.visibility</p:attrName>
                                        </p:attrNameLst>
                                      </p:cBhvr>
                                      <p:to>
                                        <p:strVal val="visible"/>
                                      </p:to>
                                    </p:set>
                                    <p:animEffect transition="in" filter="wipe(left)">
                                      <p:cBhvr>
                                        <p:cTn id="21" dur="500"/>
                                        <p:tgtEl>
                                          <p:spTgt spid="14950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9519"/>
                                        </p:tgtEl>
                                        <p:attrNameLst>
                                          <p:attrName>style.visibility</p:attrName>
                                        </p:attrNameLst>
                                      </p:cBhvr>
                                      <p:to>
                                        <p:strVal val="visible"/>
                                      </p:to>
                                    </p:set>
                                    <p:animEffect transition="in" filter="wipe(left)">
                                      <p:cBhvr>
                                        <p:cTn id="26" dur="500"/>
                                        <p:tgtEl>
                                          <p:spTgt spid="14951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9521"/>
                                        </p:tgtEl>
                                        <p:attrNameLst>
                                          <p:attrName>style.visibility</p:attrName>
                                        </p:attrNameLst>
                                      </p:cBhvr>
                                      <p:to>
                                        <p:strVal val="visible"/>
                                      </p:to>
                                    </p:set>
                                    <p:animEffect transition="in" filter="wipe(left)">
                                      <p:cBhvr>
                                        <p:cTn id="31" dur="500"/>
                                        <p:tgtEl>
                                          <p:spTgt spid="1495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49523">
                                            <p:txEl>
                                              <p:pRg st="0" end="0"/>
                                            </p:txEl>
                                          </p:spTgt>
                                        </p:tgtEl>
                                        <p:attrNameLst>
                                          <p:attrName>style.visibility</p:attrName>
                                        </p:attrNameLst>
                                      </p:cBhvr>
                                      <p:to>
                                        <p:strVal val="visible"/>
                                      </p:to>
                                    </p:set>
                                    <p:animEffect transition="in" filter="dissolve">
                                      <p:cBhvr>
                                        <p:cTn id="36" dur="500"/>
                                        <p:tgtEl>
                                          <p:spTgt spid="149523">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9524">
                                            <p:txEl>
                                              <p:pRg st="0" end="0"/>
                                            </p:txEl>
                                          </p:spTgt>
                                        </p:tgtEl>
                                        <p:attrNameLst>
                                          <p:attrName>style.visibility</p:attrName>
                                        </p:attrNameLst>
                                      </p:cBhvr>
                                      <p:to>
                                        <p:strVal val="visible"/>
                                      </p:to>
                                    </p:set>
                                    <p:animEffect transition="in" filter="dissolve">
                                      <p:cBhvr>
                                        <p:cTn id="41" dur="500"/>
                                        <p:tgtEl>
                                          <p:spTgt spid="149524">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49525">
                                            <p:txEl>
                                              <p:pRg st="0" end="0"/>
                                            </p:txEl>
                                          </p:spTgt>
                                        </p:tgtEl>
                                        <p:attrNameLst>
                                          <p:attrName>style.visibility</p:attrName>
                                        </p:attrNameLst>
                                      </p:cBhvr>
                                      <p:to>
                                        <p:strVal val="visible"/>
                                      </p:to>
                                    </p:set>
                                    <p:animEffect transition="in" filter="dissolve">
                                      <p:cBhvr>
                                        <p:cTn id="46" dur="500"/>
                                        <p:tgtEl>
                                          <p:spTgt spid="149525">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49526">
                                            <p:txEl>
                                              <p:pRg st="0" end="0"/>
                                            </p:txEl>
                                          </p:spTgt>
                                        </p:tgtEl>
                                        <p:attrNameLst>
                                          <p:attrName>style.visibility</p:attrName>
                                        </p:attrNameLst>
                                      </p:cBhvr>
                                      <p:to>
                                        <p:strVal val="visible"/>
                                      </p:to>
                                    </p:set>
                                    <p:animEffect transition="in" filter="dissolve">
                                      <p:cBhvr>
                                        <p:cTn id="51" dur="500"/>
                                        <p:tgtEl>
                                          <p:spTgt spid="149526">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49527">
                                            <p:txEl>
                                              <p:pRg st="0" end="0"/>
                                            </p:txEl>
                                          </p:spTgt>
                                        </p:tgtEl>
                                        <p:attrNameLst>
                                          <p:attrName>style.visibility</p:attrName>
                                        </p:attrNameLst>
                                      </p:cBhvr>
                                      <p:to>
                                        <p:strVal val="visible"/>
                                      </p:to>
                                    </p:set>
                                    <p:animEffect transition="in" filter="dissolve">
                                      <p:cBhvr>
                                        <p:cTn id="56" dur="500"/>
                                        <p:tgtEl>
                                          <p:spTgt spid="149527">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49528">
                                            <p:txEl>
                                              <p:pRg st="0" end="0"/>
                                            </p:txEl>
                                          </p:spTgt>
                                        </p:tgtEl>
                                        <p:attrNameLst>
                                          <p:attrName>style.visibility</p:attrName>
                                        </p:attrNameLst>
                                      </p:cBhvr>
                                      <p:to>
                                        <p:strVal val="visible"/>
                                      </p:to>
                                    </p:set>
                                    <p:animEffect transition="in" filter="dissolve">
                                      <p:cBhvr>
                                        <p:cTn id="61" dur="500"/>
                                        <p:tgtEl>
                                          <p:spTgt spid="1495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build="p" autoUpdateAnimBg="0"/>
      <p:bldP spid="149509" grpId="0" build="p" autoUpdateAnimBg="0"/>
      <p:bldP spid="149518" grpId="0" animBg="1" autoUpdateAnimBg="0"/>
      <p:bldP spid="149519" grpId="0" animBg="1" autoUpdateAnimBg="0"/>
      <p:bldP spid="149520" grpId="0" animBg="1" autoUpdateAnimBg="0"/>
      <p:bldP spid="149521" grpId="0" animBg="1" autoUpdateAnimBg="0"/>
      <p:bldP spid="149523" grpId="0" build="p" autoUpdateAnimBg="0"/>
      <p:bldP spid="149524" grpId="0" build="p" autoUpdateAnimBg="0"/>
      <p:bldP spid="149525" grpId="0" build="p" autoUpdateAnimBg="0"/>
      <p:bldP spid="149526" grpId="0" build="p" autoUpdateAnimBg="0"/>
      <p:bldP spid="149527" grpId="0" build="p" autoUpdateAnimBg="0"/>
      <p:bldP spid="149528"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1155"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لماذا 24 ساعة ؟</a:t>
            </a:r>
            <a:endPar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2481157" name="Rectangle 5"/>
          <p:cNvSpPr>
            <a:spLocks noChangeArrowheads="1"/>
          </p:cNvSpPr>
          <p:nvPr/>
        </p:nvSpPr>
        <p:spPr bwMode="auto">
          <a:xfrm>
            <a:off x="76200" y="1828800"/>
            <a:ext cx="9067800" cy="3962400"/>
          </a:xfrm>
          <a:prstGeom prst="rect">
            <a:avLst/>
          </a:prstGeom>
          <a:noFill/>
          <a:ln w="9525">
            <a:noFill/>
            <a:miter lim="800000"/>
            <a:headEnd/>
            <a:tailEnd/>
          </a:ln>
          <a:effectLst/>
        </p:spPr>
        <p:txBody>
          <a:bodyPr/>
          <a:lstStyle/>
          <a:p>
            <a:pPr marL="465138" indent="-465138" algn="r" eaLnBrk="1" hangingPunct="1">
              <a:spcBef>
                <a:spcPct val="20000"/>
              </a:spcBef>
              <a:buClr>
                <a:srgbClr val="FFFFCC"/>
              </a:buClr>
              <a:buSzPct val="75000"/>
              <a:defRPr/>
            </a:pPr>
            <a:r>
              <a:rPr lang="ar-JO" sz="4000" b="1" dirty="0">
                <a:solidFill>
                  <a:srgbClr val="FFFFFF"/>
                </a:solidFill>
                <a:effectLst>
                  <a:outerShdw blurRad="38100" dist="38100" dir="2700000" algn="tl">
                    <a:srgbClr val="010199"/>
                  </a:outerShdw>
                </a:effectLst>
              </a:rPr>
              <a:t>* الخلق اللحظي (مز 33 : 6)</a:t>
            </a:r>
            <a:endParaRPr lang="en-US" altLang="ja-JP" sz="4000" b="1" dirty="0">
              <a:solidFill>
                <a:srgbClr val="FFFFFF"/>
              </a:solidFill>
              <a:effectLst>
                <a:outerShdw blurRad="38100" dist="38100" dir="2700000" algn="tl">
                  <a:srgbClr val="010199"/>
                </a:outerShdw>
              </a:effectLst>
            </a:endParaRPr>
          </a:p>
          <a:p>
            <a:pPr marL="465138" indent="-465138" algn="r" eaLnBrk="1" hangingPunct="1">
              <a:spcBef>
                <a:spcPct val="20000"/>
              </a:spcBef>
              <a:buClr>
                <a:srgbClr val="FFFFCC"/>
              </a:buClr>
              <a:buSzPct val="75000"/>
              <a:defRPr/>
            </a:pPr>
            <a:r>
              <a:rPr lang="ar-JO" altLang="ja-JP" sz="4000" b="1" dirty="0">
                <a:solidFill>
                  <a:srgbClr val="FFFFFF"/>
                </a:solidFill>
                <a:effectLst>
                  <a:outerShdw blurRad="38100" dist="38100" dir="2700000" algn="tl">
                    <a:srgbClr val="010199"/>
                  </a:outerShdw>
                </a:effectLst>
              </a:rPr>
              <a:t>* مساء و صباح</a:t>
            </a:r>
            <a:endParaRPr lang="en-US" altLang="ja-JP" sz="4000" b="1" dirty="0">
              <a:solidFill>
                <a:srgbClr val="FFFFFF"/>
              </a:solidFill>
              <a:effectLst>
                <a:outerShdw blurRad="38100" dist="38100" dir="2700000" algn="tl">
                  <a:srgbClr val="010199"/>
                </a:outerShdw>
              </a:effectLst>
            </a:endParaRPr>
          </a:p>
          <a:p>
            <a:pPr marL="465138" indent="-465138" algn="r" eaLnBrk="1" hangingPunct="1">
              <a:spcBef>
                <a:spcPct val="20000"/>
              </a:spcBef>
              <a:buClr>
                <a:srgbClr val="FFFFCC"/>
              </a:buClr>
              <a:buSzPct val="75000"/>
              <a:defRPr/>
            </a:pPr>
            <a:r>
              <a:rPr lang="ar-JO" altLang="ja-JP" sz="4000" b="1" dirty="0">
                <a:solidFill>
                  <a:srgbClr val="FFFFFF"/>
                </a:solidFill>
                <a:effectLst>
                  <a:outerShdw blurRad="38100" dist="38100" dir="2700000" algn="tl">
                    <a:srgbClr val="010199"/>
                  </a:outerShdw>
                </a:effectLst>
              </a:rPr>
              <a:t>* الصفة العددية (ثانياً ...)</a:t>
            </a:r>
            <a:endParaRPr lang="en-US" sz="4000" b="1" dirty="0">
              <a:solidFill>
                <a:srgbClr val="FFFFFF"/>
              </a:solidFill>
              <a:effectLst>
                <a:outerShdw blurRad="38100" dist="38100" dir="2700000" algn="tl">
                  <a:srgbClr val="010199"/>
                </a:outerShdw>
              </a:effectLst>
            </a:endParaRPr>
          </a:p>
          <a:p>
            <a:pPr marL="465138" indent="-465138" algn="r" eaLnBrk="1" hangingPunct="1">
              <a:spcBef>
                <a:spcPct val="20000"/>
              </a:spcBef>
              <a:buClr>
                <a:srgbClr val="FFFFCC"/>
              </a:buClr>
              <a:buSzPct val="75000"/>
              <a:defRPr/>
            </a:pPr>
            <a:r>
              <a:rPr lang="ar-JO" sz="4000" b="1" dirty="0">
                <a:solidFill>
                  <a:srgbClr val="FFFFFF"/>
                </a:solidFill>
                <a:effectLst>
                  <a:outerShdw blurRad="38100" dist="38100" dir="2700000" algn="tl">
                    <a:srgbClr val="010199"/>
                  </a:outerShdw>
                </a:effectLst>
              </a:rPr>
              <a:t>* نمط للعمل و الراحة</a:t>
            </a:r>
          </a:p>
          <a:p>
            <a:pPr marL="465138" indent="-465138" algn="r" eaLnBrk="1" hangingPunct="1">
              <a:spcBef>
                <a:spcPct val="20000"/>
              </a:spcBef>
              <a:buClr>
                <a:srgbClr val="FFFFCC"/>
              </a:buClr>
              <a:buSzPct val="75000"/>
              <a:defRPr/>
            </a:pPr>
            <a:r>
              <a:rPr lang="ar-JO" sz="4000" b="1" dirty="0">
                <a:solidFill>
                  <a:srgbClr val="FFFFFF"/>
                </a:solidFill>
                <a:effectLst>
                  <a:outerShdw blurRad="38100" dist="38100" dir="2700000" algn="tl">
                    <a:srgbClr val="010199"/>
                  </a:outerShdw>
                </a:effectLst>
              </a:rPr>
              <a:t>* الشمس و القمر غير موجودان حتى اليوم الرابع</a:t>
            </a:r>
            <a:endParaRPr lang="en-US" sz="4000" b="1" dirty="0">
              <a:solidFill>
                <a:srgbClr val="FFFFFF"/>
              </a:solidFill>
              <a:effectLst>
                <a:outerShdw blurRad="38100" dist="38100" dir="2700000" algn="tl">
                  <a:srgbClr val="010199"/>
                </a:outerShdw>
              </a:effectLst>
            </a:endParaRPr>
          </a:p>
          <a:p>
            <a:pPr marL="465138" indent="-465138" eaLnBrk="1" hangingPunct="1">
              <a:spcBef>
                <a:spcPct val="20000"/>
              </a:spcBef>
              <a:buClr>
                <a:srgbClr val="FFFFCC"/>
              </a:buClr>
              <a:buSzPct val="75000"/>
              <a:defRPr/>
            </a:pPr>
            <a:endParaRPr lang="en-US" sz="4000" b="1" dirty="0">
              <a:solidFill>
                <a:srgbClr val="FFFFFF"/>
              </a:solidFill>
              <a:effectLst>
                <a:outerShdw blurRad="38100" dist="38100" dir="2700000" algn="tl">
                  <a:srgbClr val="010199"/>
                </a:outerShdw>
              </a:effectLst>
            </a:endParaRPr>
          </a:p>
        </p:txBody>
      </p:sp>
    </p:spTree>
    <p:extLst>
      <p:ext uri="{BB962C8B-B14F-4D97-AF65-F5344CB8AC3E}">
        <p14:creationId xmlns:p14="http://schemas.microsoft.com/office/powerpoint/2010/main" val="42124423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2" descr="mtn&amp;lake"/>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78" name="Rectangle 14"/>
          <p:cNvSpPr>
            <a:spLocks noChangeArrowheads="1"/>
          </p:cNvSpPr>
          <p:nvPr/>
        </p:nvSpPr>
        <p:spPr bwMode="auto">
          <a:xfrm>
            <a:off x="296862" y="2060575"/>
            <a:ext cx="8812213"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457200" eaLnBrk="1" fontAlgn="auto" hangingPunct="1">
              <a:spcBef>
                <a:spcPct val="20000"/>
              </a:spcBef>
              <a:spcAft>
                <a:spcPts val="0"/>
              </a:spcAft>
              <a:buSzPct val="95000"/>
              <a:buFont typeface="Monotype Sorts" charset="0"/>
              <a:buNone/>
            </a:pPr>
            <a:r>
              <a:rPr lang="ar-JO" altLang="zh-CN" sz="4000" b="1" dirty="0">
                <a:solidFill>
                  <a:srgbClr val="FFFFFF"/>
                </a:solidFill>
                <a:effectLst>
                  <a:glow rad="228600">
                    <a:prstClr val="black"/>
                  </a:glow>
                </a:effectLst>
                <a:latin typeface="Trebuchet MS" charset="0"/>
                <a:ea typeface="ヒラギノ角ゴ Pro W3" charset="0"/>
                <a:cs typeface="ヒラギノ角ゴ Pro W3" charset="0"/>
              </a:rPr>
              <a:t>لأن أموره غير المنظورة ترى منذ خلق العالم مدركة بالمصنوعات قدرته السرمدية و لاهوته حتى إنهم بلا عذر</a:t>
            </a:r>
            <a:endParaRPr lang="en-US" altLang="zh-CN" sz="4000" b="1" dirty="0">
              <a:solidFill>
                <a:srgbClr val="FFFFFF"/>
              </a:solidFill>
              <a:effectLst>
                <a:glow rad="228600">
                  <a:prstClr val="black"/>
                </a:glow>
              </a:effectLst>
              <a:latin typeface="Trebuchet MS" charset="0"/>
              <a:ea typeface="ヒラギノ角ゴ Pro W3" charset="0"/>
              <a:cs typeface="ヒラギノ角ゴ Pro W3" charset="0"/>
            </a:endParaRPr>
          </a:p>
        </p:txBody>
      </p:sp>
      <p:sp>
        <p:nvSpPr>
          <p:cNvPr id="88067" name="Rectangle 3"/>
          <p:cNvSpPr>
            <a:spLocks noGrp="1" noChangeArrowheads="1"/>
          </p:cNvSpPr>
          <p:nvPr>
            <p:ph type="title"/>
          </p:nvPr>
        </p:nvSpPr>
        <p:spPr>
          <a:xfrm>
            <a:off x="228600" y="0"/>
            <a:ext cx="4114800" cy="685800"/>
          </a:xfrm>
        </p:spPr>
        <p:txBody>
          <a:bodyPr>
            <a:normAutofit fontScale="90000"/>
          </a:bodyPr>
          <a:lstStyle/>
          <a:p>
            <a:pPr algn="l" eaLnBrk="1" hangingPunct="1">
              <a:defRPr/>
            </a:pPr>
            <a:r>
              <a:rPr lang="ar-JO" dirty="0">
                <a:solidFill>
                  <a:srgbClr val="FFFFFF"/>
                </a:solidFill>
              </a:rPr>
              <a:t>رومية 1 : 20</a:t>
            </a:r>
            <a:endParaRPr lang="en-US" dirty="0">
              <a:solidFill>
                <a:srgbClr val="FFFFFF"/>
              </a:solidFill>
            </a:endParaRPr>
          </a:p>
        </p:txBody>
      </p:sp>
      <p:sp>
        <p:nvSpPr>
          <p:cNvPr id="88069" name="Text Box 5"/>
          <p:cNvSpPr txBox="1">
            <a:spLocks noChangeArrowheads="1"/>
          </p:cNvSpPr>
          <p:nvPr/>
        </p:nvSpPr>
        <p:spPr bwMode="auto">
          <a:xfrm>
            <a:off x="34925" y="625475"/>
            <a:ext cx="3810000" cy="646331"/>
          </a:xfrm>
          <a:prstGeom prst="rect">
            <a:avLst/>
          </a:prstGeom>
          <a:noFill/>
          <a:ln w="9525">
            <a:noFill/>
            <a:miter lim="800000"/>
            <a:headEnd/>
            <a:tailEnd/>
          </a:ln>
          <a:effectLst/>
        </p:spPr>
        <p:txBody>
          <a:bodyPr>
            <a:spAutoFit/>
          </a:bodyPr>
          <a:lstStyle/>
          <a:p>
            <a:pPr algn="ctr" defTabSz="457200" eaLnBrk="1" fontAlgn="auto" hangingPunct="1">
              <a:spcBef>
                <a:spcPts val="0"/>
              </a:spcBef>
              <a:spcAft>
                <a:spcPts val="0"/>
              </a:spcAft>
              <a:defRPr/>
            </a:pPr>
            <a:r>
              <a:rPr lang="ar-JO" sz="3600" b="1" dirty="0">
                <a:solidFill>
                  <a:prstClr val="black"/>
                </a:solidFill>
                <a:effectLst>
                  <a:glow rad="304800">
                    <a:prstClr val="white">
                      <a:alpha val="88000"/>
                    </a:prstClr>
                  </a:glow>
                </a:effectLst>
                <a:latin typeface="Calibri"/>
                <a:ea typeface="ヒラギノ角ゴ Pro W3" charset="-128"/>
                <a:cs typeface="ヒラギノ角ゴ Pro W3" charset="-128"/>
              </a:rPr>
              <a:t>منذ خلق العالم</a:t>
            </a:r>
            <a:endParaRPr lang="en-US" sz="3600" b="1" dirty="0">
              <a:solidFill>
                <a:prstClr val="black"/>
              </a:solidFill>
              <a:effectLst>
                <a:glow rad="304800">
                  <a:prstClr val="white">
                    <a:alpha val="88000"/>
                  </a:prstClr>
                </a:glow>
              </a:effectLst>
              <a:latin typeface="Calibri"/>
              <a:ea typeface="ヒラギノ角ゴ Pro W3" charset="-128"/>
              <a:cs typeface="ヒラギノ角ゴ Pro W3" charset="-128"/>
            </a:endParaRPr>
          </a:p>
        </p:txBody>
      </p:sp>
      <p:sp>
        <p:nvSpPr>
          <p:cNvPr id="88070" name="Text Box 6"/>
          <p:cNvSpPr txBox="1">
            <a:spLocks noChangeArrowheads="1"/>
          </p:cNvSpPr>
          <p:nvPr/>
        </p:nvSpPr>
        <p:spPr bwMode="auto">
          <a:xfrm>
            <a:off x="3551238" y="620713"/>
            <a:ext cx="3181350" cy="646331"/>
          </a:xfrm>
          <a:prstGeom prst="rect">
            <a:avLst/>
          </a:prstGeom>
          <a:noFill/>
          <a:ln w="9525">
            <a:noFill/>
            <a:miter lim="800000"/>
            <a:headEnd/>
            <a:tailEnd/>
          </a:ln>
          <a:effectLst/>
        </p:spPr>
        <p:txBody>
          <a:bodyPr>
            <a:spAutoFit/>
          </a:bodyPr>
          <a:lstStyle/>
          <a:p>
            <a:pPr algn="ctr" defTabSz="457200" eaLnBrk="1" fontAlgn="auto" hangingPunct="1">
              <a:spcBef>
                <a:spcPts val="0"/>
              </a:spcBef>
              <a:spcAft>
                <a:spcPts val="0"/>
              </a:spcAft>
              <a:defRPr/>
            </a:pPr>
            <a:r>
              <a:rPr lang="ar-JO" sz="3600" b="1" dirty="0">
                <a:solidFill>
                  <a:prstClr val="black"/>
                </a:solidFill>
                <a:effectLst>
                  <a:glow rad="304800">
                    <a:prstClr val="white">
                      <a:alpha val="88000"/>
                    </a:prstClr>
                  </a:glow>
                </a:effectLst>
                <a:latin typeface="Calibri"/>
                <a:ea typeface="ヒラギノ角ゴ Pro W3" charset="-128"/>
                <a:cs typeface="ヒラギノ角ゴ Pro W3" charset="-128"/>
              </a:rPr>
              <a:t>رأى الناس الله</a:t>
            </a:r>
            <a:endParaRPr lang="en-US" sz="3600" b="1" dirty="0">
              <a:solidFill>
                <a:prstClr val="black"/>
              </a:solidFill>
              <a:effectLst>
                <a:glow rad="304800">
                  <a:prstClr val="white">
                    <a:alpha val="88000"/>
                  </a:prstClr>
                </a:glow>
              </a:effectLst>
              <a:latin typeface="Calibri"/>
              <a:ea typeface="ヒラギノ角ゴ Pro W3" charset="-128"/>
              <a:cs typeface="ヒラギノ角ゴ Pro W3" charset="-128"/>
            </a:endParaRPr>
          </a:p>
        </p:txBody>
      </p:sp>
      <p:grpSp>
        <p:nvGrpSpPr>
          <p:cNvPr id="2" name="Group 7"/>
          <p:cNvGrpSpPr>
            <a:grpSpLocks/>
          </p:cNvGrpSpPr>
          <p:nvPr/>
        </p:nvGrpSpPr>
        <p:grpSpPr bwMode="auto">
          <a:xfrm>
            <a:off x="1258888" y="1701800"/>
            <a:ext cx="4608512" cy="1222375"/>
            <a:chOff x="1008" y="1602"/>
            <a:chExt cx="2208" cy="846"/>
          </a:xfrm>
        </p:grpSpPr>
        <p:sp>
          <p:nvSpPr>
            <p:cNvPr id="88072" name="Oval 8"/>
            <p:cNvSpPr>
              <a:spLocks noChangeArrowheads="1"/>
            </p:cNvSpPr>
            <p:nvPr/>
          </p:nvSpPr>
          <p:spPr bwMode="auto">
            <a:xfrm>
              <a:off x="1008" y="1824"/>
              <a:ext cx="2208" cy="624"/>
            </a:xfrm>
            <a:prstGeom prst="ellipse">
              <a:avLst/>
            </a:prstGeom>
            <a:noFill/>
            <a:ln w="57150">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defTabSz="457200" eaLnBrk="1" fontAlgn="auto" hangingPunct="1">
                <a:spcBef>
                  <a:spcPts val="0"/>
                </a:spcBef>
                <a:spcAft>
                  <a:spcPts val="0"/>
                </a:spcAft>
                <a:defRPr/>
              </a:pPr>
              <a:endParaRPr lang="en-US" sz="1800">
                <a:solidFill>
                  <a:srgbClr val="FFFFFF"/>
                </a:solidFill>
                <a:latin typeface="Times New Roman" pitchFamily="-112" charset="0"/>
                <a:ea typeface="ヒラギノ角ゴ Pro W3"/>
                <a:cs typeface="ヒラギノ角ゴ Pro W3"/>
              </a:endParaRPr>
            </a:p>
          </p:txBody>
        </p:sp>
        <p:sp>
          <p:nvSpPr>
            <p:cNvPr id="424974" name="Line 9"/>
            <p:cNvSpPr>
              <a:spLocks noChangeShapeType="1"/>
            </p:cNvSpPr>
            <p:nvPr/>
          </p:nvSpPr>
          <p:spPr bwMode="auto">
            <a:xfrm flipH="1" flipV="1">
              <a:off x="1767" y="1602"/>
              <a:ext cx="297" cy="222"/>
            </a:xfrm>
            <a:prstGeom prst="line">
              <a:avLst/>
            </a:prstGeom>
            <a:noFill/>
            <a:ln w="57150">
              <a:solidFill>
                <a:schemeClr val="folHlink"/>
              </a:solidFill>
              <a:round/>
              <a:headEnd/>
              <a:tailEnd/>
            </a:ln>
            <a:extLst>
              <a:ext uri="{909E8E84-426E-40dd-AFC4-6F175D3DCCD1}">
                <a14:hiddenFill xmlns="" xmlns:a14="http://schemas.microsoft.com/office/drawing/2010/main">
                  <a:noFill/>
                </a14:hiddenFill>
              </a:ext>
            </a:extLst>
          </p:spPr>
          <p:txBody>
            <a:bodyPr wrap="none" anchor="ctr"/>
            <a:lstStyle/>
            <a:p>
              <a:pPr defTabSz="457200" eaLnBrk="1" fontAlgn="auto" hangingPunct="1">
                <a:spcBef>
                  <a:spcPts val="0"/>
                </a:spcBef>
                <a:spcAft>
                  <a:spcPts val="0"/>
                </a:spcAft>
              </a:pPr>
              <a:endParaRPr lang="en-US" sz="1800">
                <a:solidFill>
                  <a:prstClr val="black"/>
                </a:solidFill>
                <a:latin typeface="Calibri"/>
                <a:ea typeface="+mn-ea"/>
                <a:cs typeface="+mn-cs"/>
              </a:endParaRPr>
            </a:p>
          </p:txBody>
        </p:sp>
      </p:grpSp>
      <p:grpSp>
        <p:nvGrpSpPr>
          <p:cNvPr id="3" name="Group 10"/>
          <p:cNvGrpSpPr>
            <a:grpSpLocks/>
          </p:cNvGrpSpPr>
          <p:nvPr/>
        </p:nvGrpSpPr>
        <p:grpSpPr bwMode="auto">
          <a:xfrm flipH="1">
            <a:off x="250825" y="2060575"/>
            <a:ext cx="6410325" cy="2628900"/>
            <a:chOff x="3479" y="664"/>
            <a:chExt cx="2377" cy="1784"/>
          </a:xfrm>
        </p:grpSpPr>
        <p:sp>
          <p:nvSpPr>
            <p:cNvPr id="88075" name="Oval 11"/>
            <p:cNvSpPr>
              <a:spLocks noChangeArrowheads="1"/>
            </p:cNvSpPr>
            <p:nvPr/>
          </p:nvSpPr>
          <p:spPr bwMode="auto">
            <a:xfrm>
              <a:off x="3648" y="1824"/>
              <a:ext cx="2208" cy="624"/>
            </a:xfrm>
            <a:prstGeom prst="ellipse">
              <a:avLst/>
            </a:prstGeom>
            <a:noFill/>
            <a:ln w="57150">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defTabSz="457200" eaLnBrk="1" fontAlgn="auto" hangingPunct="1">
                <a:spcBef>
                  <a:spcPts val="0"/>
                </a:spcBef>
                <a:spcAft>
                  <a:spcPts val="0"/>
                </a:spcAft>
                <a:defRPr/>
              </a:pPr>
              <a:endParaRPr lang="en-US" sz="1800">
                <a:solidFill>
                  <a:srgbClr val="FFFFFF"/>
                </a:solidFill>
                <a:latin typeface="Times New Roman" pitchFamily="-112" charset="0"/>
                <a:ea typeface="ヒラギノ角ゴ Pro W3"/>
                <a:cs typeface="ヒラギノ角ゴ Pro W3"/>
              </a:endParaRPr>
            </a:p>
          </p:txBody>
        </p:sp>
        <p:sp>
          <p:nvSpPr>
            <p:cNvPr id="424972" name="Line 12"/>
            <p:cNvSpPr>
              <a:spLocks noChangeShapeType="1"/>
            </p:cNvSpPr>
            <p:nvPr/>
          </p:nvSpPr>
          <p:spPr bwMode="auto">
            <a:xfrm flipH="1" flipV="1">
              <a:off x="3479" y="664"/>
              <a:ext cx="1897" cy="1208"/>
            </a:xfrm>
            <a:prstGeom prst="line">
              <a:avLst/>
            </a:prstGeom>
            <a:noFill/>
            <a:ln w="57150">
              <a:solidFill>
                <a:schemeClr val="folHlink"/>
              </a:solidFill>
              <a:round/>
              <a:headEnd/>
              <a:tailEnd/>
            </a:ln>
            <a:extLst>
              <a:ext uri="{909E8E84-426E-40dd-AFC4-6F175D3DCCD1}">
                <a14:hiddenFill xmlns="" xmlns:a14="http://schemas.microsoft.com/office/drawing/2010/main">
                  <a:noFill/>
                </a14:hiddenFill>
              </a:ext>
            </a:extLst>
          </p:spPr>
          <p:txBody>
            <a:bodyPr wrap="none" anchor="ctr"/>
            <a:lstStyle/>
            <a:p>
              <a:pPr defTabSz="457200" eaLnBrk="1" fontAlgn="auto" hangingPunct="1">
                <a:spcBef>
                  <a:spcPts val="0"/>
                </a:spcBef>
                <a:spcAft>
                  <a:spcPts val="0"/>
                </a:spcAft>
              </a:pPr>
              <a:endParaRPr lang="en-US" sz="1800">
                <a:solidFill>
                  <a:prstClr val="black"/>
                </a:solidFill>
                <a:latin typeface="Calibri"/>
                <a:ea typeface="+mn-ea"/>
                <a:cs typeface="+mn-cs"/>
              </a:endParaRPr>
            </a:p>
          </p:txBody>
        </p:sp>
      </p:grpSp>
      <p:sp>
        <p:nvSpPr>
          <p:cNvPr id="424969" name="Text Box 13"/>
          <p:cNvSpPr txBox="1">
            <a:spLocks noChangeArrowheads="1"/>
          </p:cNvSpPr>
          <p:nvPr/>
        </p:nvSpPr>
        <p:spPr bwMode="auto">
          <a:xfrm>
            <a:off x="8382000" y="76200"/>
            <a:ext cx="65114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ar-JO" altLang="zh-CN" b="1" dirty="0">
                <a:solidFill>
                  <a:srgbClr val="FFFFFF"/>
                </a:solidFill>
                <a:ea typeface="ヒラギノ角ゴ Pro W3" charset="0"/>
                <a:cs typeface="ヒラギノ角ゴ Pro W3" charset="0"/>
              </a:rPr>
              <a:t>161</a:t>
            </a:r>
            <a:endParaRPr lang="en-US" altLang="zh-CN" b="1" dirty="0">
              <a:solidFill>
                <a:srgbClr val="FFFFFF"/>
              </a:solidFill>
              <a:ea typeface="ヒラギノ角ゴ Pro W3" charset="0"/>
              <a:cs typeface="ヒラギノ角ゴ Pro W3" charset="0"/>
            </a:endParaRPr>
          </a:p>
        </p:txBody>
      </p:sp>
      <p:sp>
        <p:nvSpPr>
          <p:cNvPr id="15" name="Text Box 6"/>
          <p:cNvSpPr txBox="1">
            <a:spLocks noChangeArrowheads="1"/>
          </p:cNvSpPr>
          <p:nvPr/>
        </p:nvSpPr>
        <p:spPr bwMode="auto">
          <a:xfrm>
            <a:off x="6443663" y="620713"/>
            <a:ext cx="2665412" cy="1200329"/>
          </a:xfrm>
          <a:prstGeom prst="rect">
            <a:avLst/>
          </a:prstGeom>
          <a:noFill/>
          <a:ln w="9525">
            <a:noFill/>
            <a:miter lim="800000"/>
            <a:headEnd/>
            <a:tailEnd/>
          </a:ln>
          <a:effectLst/>
        </p:spPr>
        <p:txBody>
          <a:bodyPr>
            <a:spAutoFit/>
          </a:bodyPr>
          <a:lstStyle/>
          <a:p>
            <a:pPr algn="ctr" defTabSz="457200" eaLnBrk="1" fontAlgn="auto" hangingPunct="1">
              <a:spcBef>
                <a:spcPts val="0"/>
              </a:spcBef>
              <a:spcAft>
                <a:spcPts val="0"/>
              </a:spcAft>
              <a:defRPr/>
            </a:pPr>
            <a:r>
              <a:rPr lang="ar-JO" sz="3600" b="1" dirty="0">
                <a:solidFill>
                  <a:prstClr val="black"/>
                </a:solidFill>
                <a:effectLst>
                  <a:glow rad="304800">
                    <a:prstClr val="white">
                      <a:alpha val="88000"/>
                    </a:prstClr>
                  </a:glow>
                </a:effectLst>
                <a:latin typeface="Calibri"/>
                <a:ea typeface="ヒラギノ角ゴ Pro W3" charset="-128"/>
                <a:cs typeface="ヒラギノ角ゴ Pro W3" charset="-128"/>
              </a:rPr>
              <a:t>أي 24 ساعة حرفية</a:t>
            </a:r>
            <a:endParaRPr lang="en-US" sz="3600" b="1" dirty="0">
              <a:solidFill>
                <a:prstClr val="black"/>
              </a:solidFill>
              <a:effectLst>
                <a:glow rad="304800">
                  <a:prstClr val="white">
                    <a:alpha val="88000"/>
                  </a:prstClr>
                </a:glow>
              </a:effectLst>
              <a:latin typeface="Calibri"/>
              <a:ea typeface="ヒラギノ角ゴ Pro W3" charset="-128"/>
              <a:cs typeface="ヒラギノ角ゴ Pro W3" charset="-128"/>
            </a:endParaRPr>
          </a:p>
        </p:txBody>
      </p:sp>
    </p:spTree>
    <p:extLst>
      <p:ext uri="{BB962C8B-B14F-4D97-AF65-F5344CB8AC3E}">
        <p14:creationId xmlns:p14="http://schemas.microsoft.com/office/powerpoint/2010/main" val="13492286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wipe(down)">
                                      <p:cBhvr>
                                        <p:cTn id="7" dur="500"/>
                                        <p:tgtEl>
                                          <p:spTgt spid="880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8078">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heckerboard(across)">
                                      <p:cBhvr>
                                        <p:cTn id="21" dur="500"/>
                                        <p:tgtEl>
                                          <p:spTgt spid="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8806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88070"/>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8" grpId="0" build="p"/>
      <p:bldP spid="8806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55847"/>
            <a:ext cx="9144000" cy="5229537"/>
          </a:xfrm>
          <a:prstGeom prst="rect">
            <a:avLst/>
          </a:prstGeom>
        </p:spPr>
      </p:pic>
      <p:sp>
        <p:nvSpPr>
          <p:cNvPr id="2" name="Title 1"/>
          <p:cNvSpPr>
            <a:spLocks noGrp="1"/>
          </p:cNvSpPr>
          <p:nvPr>
            <p:ph type="title"/>
          </p:nvPr>
        </p:nvSpPr>
        <p:spPr/>
        <p:txBody>
          <a:bodyPr/>
          <a:lstStyle/>
          <a:p>
            <a:r>
              <a:rPr lang="ar-JO" sz="4800" b="1" dirty="0"/>
              <a:t>من أين دخل الموت إلى العالم ؟</a:t>
            </a:r>
            <a:endParaRPr lang="en-US" sz="4800" b="1" dirty="0"/>
          </a:p>
        </p:txBody>
      </p:sp>
    </p:spTree>
    <p:extLst>
      <p:ext uri="{BB962C8B-B14F-4D97-AF65-F5344CB8AC3E}">
        <p14:creationId xmlns:p14="http://schemas.microsoft.com/office/powerpoint/2010/main" val="141611646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7426" name="Rectangle 3"/>
          <p:cNvSpPr>
            <a:spLocks noGrp="1" noChangeArrowheads="1"/>
          </p:cNvSpPr>
          <p:nvPr>
            <p:ph type="title" idx="4294967295"/>
          </p:nvPr>
        </p:nvSpPr>
        <p:spPr>
          <a:xfrm>
            <a:off x="0" y="-6463"/>
            <a:ext cx="9144000" cy="896726"/>
          </a:xfrm>
        </p:spPr>
        <p:txBody>
          <a:bodyPr/>
          <a:lstStyle/>
          <a:p>
            <a:pPr eaLnBrk="1" hangingPunct="1"/>
            <a:r>
              <a:rPr lang="ar-JO" altLang="zh-CN" b="1" dirty="0">
                <a:solidFill>
                  <a:schemeClr val="bg1"/>
                </a:solidFill>
                <a:latin typeface="Arial" charset="0"/>
                <a:ea typeface="ＭＳ Ｐゴシック" charset="0"/>
              </a:rPr>
              <a:t>هل كان الموت موجوداً قبل الخطية ؟</a:t>
            </a:r>
            <a:endParaRPr lang="en-US" altLang="zh-CN" b="1" dirty="0">
              <a:latin typeface="Arial" charset="0"/>
              <a:ea typeface="ＭＳ Ｐゴシック" charset="0"/>
            </a:endParaRPr>
          </a:p>
        </p:txBody>
      </p:sp>
      <p:sp>
        <p:nvSpPr>
          <p:cNvPr id="4" name="Rectangle 3"/>
          <p:cNvSpPr txBox="1">
            <a:spLocks noChangeArrowheads="1"/>
          </p:cNvSpPr>
          <p:nvPr/>
        </p:nvSpPr>
        <p:spPr bwMode="auto">
          <a:xfrm>
            <a:off x="0" y="830913"/>
            <a:ext cx="9144000" cy="771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defTabSz="457200" eaLnBrk="1" hangingPunct="1"/>
            <a:r>
              <a:rPr lang="ar-JO" altLang="zh-CN" b="1" dirty="0">
                <a:solidFill>
                  <a:srgbClr val="FFFFFF"/>
                </a:solidFill>
                <a:latin typeface="Arial" charset="0"/>
              </a:rPr>
              <a:t>ماذا تعتقد ؟</a:t>
            </a:r>
            <a:endParaRPr lang="en-US" altLang="zh-CN" b="1" dirty="0">
              <a:solidFill>
                <a:srgbClr val="000000"/>
              </a:solidFill>
              <a:latin typeface="Arial" charset="0"/>
            </a:endParaRPr>
          </a:p>
        </p:txBody>
      </p:sp>
      <p:grpSp>
        <p:nvGrpSpPr>
          <p:cNvPr id="5" name="Group 4"/>
          <p:cNvGrpSpPr/>
          <p:nvPr/>
        </p:nvGrpSpPr>
        <p:grpSpPr>
          <a:xfrm>
            <a:off x="0" y="1590609"/>
            <a:ext cx="5029002" cy="4056636"/>
            <a:chOff x="0" y="1887359"/>
            <a:chExt cx="5029002" cy="4056636"/>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172243"/>
              <a:ext cx="5029002" cy="3771752"/>
            </a:xfrm>
            <a:prstGeom prst="rect">
              <a:avLst/>
            </a:prstGeom>
          </p:spPr>
        </p:pic>
        <p:sp>
          <p:nvSpPr>
            <p:cNvPr id="3" name="Oval Callout 2"/>
            <p:cNvSpPr/>
            <p:nvPr/>
          </p:nvSpPr>
          <p:spPr bwMode="auto">
            <a:xfrm>
              <a:off x="130565" y="1887359"/>
              <a:ext cx="3916949" cy="2979417"/>
            </a:xfrm>
            <a:prstGeom prst="wedgeEllipseCallout">
              <a:avLst>
                <a:gd name="adj1" fmla="val -52348"/>
                <a:gd name="adj2" fmla="val -61404"/>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ar-JO" sz="6000" b="1" dirty="0">
                  <a:solidFill>
                    <a:srgbClr val="000000"/>
                  </a:solidFill>
                  <a:latin typeface="Arial" pitchFamily="34" charset="0"/>
                  <a:ea typeface="ＭＳ Ｐゴシック" pitchFamily="34" charset="-128"/>
                  <a:cs typeface="+mn-cs"/>
                </a:rPr>
                <a:t>حسن</a:t>
              </a:r>
            </a:p>
            <a:p>
              <a:pPr algn="ctr"/>
              <a:r>
                <a:rPr lang="ar-JO" sz="6000" b="1" dirty="0">
                  <a:solidFill>
                    <a:srgbClr val="000000"/>
                  </a:solidFill>
                  <a:latin typeface="Arial" pitchFamily="34" charset="0"/>
                  <a:ea typeface="ＭＳ Ｐゴシック" pitchFamily="34" charset="-128"/>
                  <a:cs typeface="+mn-cs"/>
                </a:rPr>
                <a:t>جداً</a:t>
              </a:r>
              <a:endParaRPr lang="en-US" sz="6000" b="1" dirty="0">
                <a:solidFill>
                  <a:srgbClr val="000000"/>
                </a:solidFill>
                <a:latin typeface="Arial" pitchFamily="34" charset="0"/>
                <a:ea typeface="ＭＳ Ｐゴシック" pitchFamily="34" charset="-128"/>
                <a:cs typeface="+mn-cs"/>
              </a:endParaRPr>
            </a:p>
          </p:txBody>
        </p:sp>
      </p:grpSp>
      <p:pic>
        <p:nvPicPr>
          <p:cNvPr id="6" name="Picture 5"/>
          <p:cNvPicPr>
            <a:picLocks noChangeAspect="1"/>
          </p:cNvPicPr>
          <p:nvPr/>
        </p:nvPicPr>
        <p:blipFill>
          <a:blip r:embed="rId5"/>
          <a:stretch>
            <a:fillRect/>
          </a:stretch>
        </p:blipFill>
        <p:spPr>
          <a:xfrm>
            <a:off x="5429626" y="1824545"/>
            <a:ext cx="3175000" cy="3822700"/>
          </a:xfrm>
          <a:prstGeom prst="rect">
            <a:avLst/>
          </a:prstGeom>
        </p:spPr>
      </p:pic>
      <p:sp>
        <p:nvSpPr>
          <p:cNvPr id="10" name="Rectangle 3"/>
          <p:cNvSpPr txBox="1">
            <a:spLocks noChangeArrowheads="1"/>
          </p:cNvSpPr>
          <p:nvPr/>
        </p:nvSpPr>
        <p:spPr bwMode="auto">
          <a:xfrm>
            <a:off x="0" y="5587894"/>
            <a:ext cx="9144000" cy="121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defTabSz="457200" eaLnBrk="1" hangingPunct="1"/>
            <a:r>
              <a:rPr lang="ar-JO" altLang="zh-CN" sz="3600" b="1" dirty="0">
                <a:solidFill>
                  <a:srgbClr val="FFFFFF"/>
                </a:solidFill>
                <a:latin typeface="Arial" charset="0"/>
              </a:rPr>
              <a:t>ما معنى أن تكون الخليقة حسنة جداً إن كان الموت موجوداً حينها ؟</a:t>
            </a:r>
            <a:endParaRPr lang="en-US" altLang="zh-CN" sz="3600" b="1" dirty="0">
              <a:solidFill>
                <a:srgbClr val="FFFFFF"/>
              </a:solidFill>
              <a:latin typeface="Arial" charset="0"/>
            </a:endParaRPr>
          </a:p>
        </p:txBody>
      </p:sp>
    </p:spTree>
    <p:extLst>
      <p:ext uri="{BB962C8B-B14F-4D97-AF65-F5344CB8AC3E}">
        <p14:creationId xmlns:p14="http://schemas.microsoft.com/office/powerpoint/2010/main" val="3151997769"/>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2" descr="EARTH"/>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9539" name="Text Box 3"/>
          <p:cNvSpPr txBox="1">
            <a:spLocks noChangeArrowheads="1"/>
          </p:cNvSpPr>
          <p:nvPr/>
        </p:nvSpPr>
        <p:spPr bwMode="auto">
          <a:xfrm>
            <a:off x="34925" y="3946525"/>
            <a:ext cx="2965439"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eaLnBrk="1" hangingPunct="1">
              <a:spcBef>
                <a:spcPct val="50000"/>
              </a:spcBef>
              <a:defRPr/>
            </a:pPr>
            <a:r>
              <a:rPr lang="ar-JO" sz="3600" b="1" dirty="0">
                <a:solidFill>
                  <a:srgbClr val="FFFFFF"/>
                </a:solidFill>
                <a:effectLst>
                  <a:glow rad="228600">
                    <a:srgbClr val="000000">
                      <a:alpha val="75000"/>
                    </a:srgbClr>
                  </a:glow>
                </a:effectLst>
                <a:latin typeface="Arial"/>
                <a:cs typeface="Arial"/>
              </a:rPr>
              <a:t>ما قبل الخلق</a:t>
            </a:r>
            <a:endParaRPr lang="en-US" sz="3600" b="1" dirty="0">
              <a:solidFill>
                <a:srgbClr val="FFFFFF"/>
              </a:solidFill>
              <a:effectLst>
                <a:glow rad="228600">
                  <a:srgbClr val="000000">
                    <a:alpha val="75000"/>
                  </a:srgbClr>
                </a:glow>
              </a:effectLst>
              <a:latin typeface="Arial"/>
              <a:cs typeface="Arial"/>
            </a:endParaRPr>
          </a:p>
        </p:txBody>
      </p:sp>
      <p:sp>
        <p:nvSpPr>
          <p:cNvPr id="2369540" name="Text Box 4"/>
          <p:cNvSpPr txBox="1">
            <a:spLocks noChangeArrowheads="1"/>
          </p:cNvSpPr>
          <p:nvPr/>
        </p:nvSpPr>
        <p:spPr bwMode="auto">
          <a:xfrm>
            <a:off x="34925" y="5213350"/>
            <a:ext cx="2822563"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eaLnBrk="1" hangingPunct="1">
              <a:spcBef>
                <a:spcPct val="50000"/>
              </a:spcBef>
              <a:defRPr/>
            </a:pPr>
            <a:r>
              <a:rPr lang="ar-JO" sz="3600" b="1" dirty="0">
                <a:solidFill>
                  <a:srgbClr val="FFFFFF"/>
                </a:solidFill>
                <a:effectLst>
                  <a:glow rad="228600">
                    <a:srgbClr val="000000">
                      <a:alpha val="75000"/>
                    </a:srgbClr>
                  </a:glow>
                </a:effectLst>
                <a:latin typeface="Arial"/>
                <a:cs typeface="Arial"/>
              </a:rPr>
              <a:t>مرحلتين</a:t>
            </a:r>
            <a:endParaRPr lang="en-US" sz="3600" b="1" dirty="0">
              <a:solidFill>
                <a:srgbClr val="FFFFFF"/>
              </a:solidFill>
              <a:effectLst>
                <a:glow rad="228600">
                  <a:srgbClr val="000000">
                    <a:alpha val="75000"/>
                  </a:srgbClr>
                </a:glow>
              </a:effectLst>
              <a:latin typeface="Arial"/>
              <a:cs typeface="Arial"/>
            </a:endParaRPr>
          </a:p>
        </p:txBody>
      </p:sp>
      <p:sp>
        <p:nvSpPr>
          <p:cNvPr id="2369541" name="Text Box 5"/>
          <p:cNvSpPr txBox="1">
            <a:spLocks noChangeArrowheads="1"/>
          </p:cNvSpPr>
          <p:nvPr/>
        </p:nvSpPr>
        <p:spPr bwMode="auto">
          <a:xfrm>
            <a:off x="34925" y="2066925"/>
            <a:ext cx="2895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ar-JO" sz="4000" b="1" dirty="0">
                <a:solidFill>
                  <a:srgbClr val="FFFFFF"/>
                </a:solidFill>
                <a:effectLst>
                  <a:glow rad="228600">
                    <a:srgbClr val="000000">
                      <a:alpha val="75000"/>
                    </a:srgbClr>
                  </a:glow>
                </a:effectLst>
                <a:latin typeface="Arial"/>
                <a:cs typeface="Arial"/>
              </a:rPr>
              <a:t>يوم - حقبة</a:t>
            </a:r>
            <a:endParaRPr lang="en-US" sz="4000" b="1" dirty="0">
              <a:solidFill>
                <a:srgbClr val="FFFFFF"/>
              </a:solidFill>
              <a:effectLst>
                <a:glow rad="228600">
                  <a:srgbClr val="000000">
                    <a:alpha val="75000"/>
                  </a:srgbClr>
                </a:glow>
              </a:effectLst>
              <a:latin typeface="Arial"/>
              <a:cs typeface="Arial"/>
            </a:endParaRPr>
          </a:p>
        </p:txBody>
      </p:sp>
      <p:sp>
        <p:nvSpPr>
          <p:cNvPr id="2369542" name="Text Box 6"/>
          <p:cNvSpPr txBox="1">
            <a:spLocks noChangeArrowheads="1"/>
          </p:cNvSpPr>
          <p:nvPr/>
        </p:nvSpPr>
        <p:spPr bwMode="auto">
          <a:xfrm>
            <a:off x="34925" y="3071813"/>
            <a:ext cx="2894001"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eaLnBrk="1" hangingPunct="1">
              <a:spcBef>
                <a:spcPct val="50000"/>
              </a:spcBef>
              <a:defRPr/>
            </a:pPr>
            <a:r>
              <a:rPr lang="ar-JO" sz="3600" b="1" dirty="0">
                <a:solidFill>
                  <a:srgbClr val="FFFFFF"/>
                </a:solidFill>
                <a:effectLst>
                  <a:glow rad="228600">
                    <a:srgbClr val="000000">
                      <a:alpha val="75000"/>
                    </a:srgbClr>
                  </a:glow>
                </a:effectLst>
                <a:latin typeface="Arial"/>
                <a:cs typeface="Arial"/>
              </a:rPr>
              <a:t>أدبي</a:t>
            </a:r>
            <a:endParaRPr lang="en-US" sz="3600" b="1" dirty="0">
              <a:solidFill>
                <a:srgbClr val="FFFFFF"/>
              </a:solidFill>
              <a:effectLst>
                <a:glow rad="228600">
                  <a:srgbClr val="000000">
                    <a:alpha val="75000"/>
                  </a:srgbClr>
                </a:glow>
              </a:effectLst>
              <a:latin typeface="Arial"/>
              <a:cs typeface="Arial"/>
            </a:endParaRPr>
          </a:p>
        </p:txBody>
      </p:sp>
      <p:sp>
        <p:nvSpPr>
          <p:cNvPr id="2369543" name="Text Box 7"/>
          <p:cNvSpPr txBox="1">
            <a:spLocks noChangeArrowheads="1"/>
          </p:cNvSpPr>
          <p:nvPr/>
        </p:nvSpPr>
        <p:spPr bwMode="auto">
          <a:xfrm>
            <a:off x="34925" y="1196975"/>
            <a:ext cx="2965439"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eaLnBrk="1" hangingPunct="1">
              <a:spcBef>
                <a:spcPct val="50000"/>
              </a:spcBef>
              <a:defRPr/>
            </a:pPr>
            <a:r>
              <a:rPr lang="ar-JO" sz="3600" b="1" dirty="0">
                <a:solidFill>
                  <a:srgbClr val="FFFFFF"/>
                </a:solidFill>
                <a:effectLst>
                  <a:glow rad="228600">
                    <a:srgbClr val="000000">
                      <a:alpha val="75000"/>
                    </a:srgbClr>
                  </a:glow>
                </a:effectLst>
                <a:latin typeface="Arial"/>
                <a:cs typeface="Arial"/>
              </a:rPr>
              <a:t>يوم من 24 ساعة</a:t>
            </a:r>
            <a:endParaRPr lang="en-US" sz="3600" b="1" dirty="0">
              <a:solidFill>
                <a:srgbClr val="FFFFFF"/>
              </a:solidFill>
              <a:effectLst>
                <a:glow rad="228600">
                  <a:srgbClr val="000000">
                    <a:alpha val="75000"/>
                  </a:srgbClr>
                </a:glow>
              </a:effectLst>
              <a:latin typeface="Arial"/>
              <a:cs typeface="Arial"/>
            </a:endParaRPr>
          </a:p>
        </p:txBody>
      </p:sp>
      <p:sp>
        <p:nvSpPr>
          <p:cNvPr id="2369544" name="Text Box 8"/>
          <p:cNvSpPr txBox="1">
            <a:spLocks noChangeArrowheads="1"/>
          </p:cNvSpPr>
          <p:nvPr/>
        </p:nvSpPr>
        <p:spPr bwMode="auto">
          <a:xfrm>
            <a:off x="3168650" y="3946525"/>
            <a:ext cx="6019800" cy="1190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290513" indent="-290513" algn="l">
              <a:spcBef>
                <a:spcPct val="0"/>
              </a:spcBef>
              <a:tabLst>
                <a:tab pos="3092450" algn="l"/>
              </a:tabLst>
              <a:defRPr sz="2400">
                <a:solidFill>
                  <a:schemeClr val="tx1"/>
                </a:solidFill>
                <a:latin typeface="Times New Roman" charset="0"/>
                <a:ea typeface="ＭＳ Ｐゴシック" charset="0"/>
              </a:defRPr>
            </a:lvl1pPr>
            <a:lvl2pPr marL="625475" algn="l">
              <a:spcBef>
                <a:spcPct val="0"/>
              </a:spcBef>
              <a:tabLst>
                <a:tab pos="3092450" algn="l"/>
              </a:tabLst>
              <a:defRPr sz="2400">
                <a:solidFill>
                  <a:schemeClr val="tx1"/>
                </a:solidFill>
                <a:latin typeface="Times New Roman" charset="0"/>
                <a:ea typeface="ＭＳ Ｐゴシック" charset="0"/>
              </a:defRPr>
            </a:lvl2pPr>
            <a:lvl3pPr algn="l">
              <a:spcBef>
                <a:spcPct val="0"/>
              </a:spcBef>
              <a:tabLst>
                <a:tab pos="3092450" algn="l"/>
              </a:tabLst>
              <a:defRPr sz="2400">
                <a:solidFill>
                  <a:schemeClr val="tx1"/>
                </a:solidFill>
                <a:latin typeface="Times New Roman" charset="0"/>
                <a:ea typeface="ＭＳ Ｐゴシック" charset="0"/>
              </a:defRPr>
            </a:lvl3pPr>
            <a:lvl4pPr algn="l">
              <a:spcBef>
                <a:spcPct val="0"/>
              </a:spcBef>
              <a:tabLst>
                <a:tab pos="3092450" algn="l"/>
              </a:tabLst>
              <a:defRPr sz="2400">
                <a:solidFill>
                  <a:schemeClr val="tx1"/>
                </a:solidFill>
                <a:latin typeface="Times New Roman" charset="0"/>
                <a:ea typeface="ＭＳ Ｐゴシック" charset="0"/>
              </a:defRPr>
            </a:lvl4pPr>
            <a:lvl5pPr algn="l">
              <a:spcBef>
                <a:spcPct val="0"/>
              </a:spcBef>
              <a:tabLst>
                <a:tab pos="3092450" algn="l"/>
              </a:tabLst>
              <a:defRPr sz="2400">
                <a:solidFill>
                  <a:schemeClr val="tx1"/>
                </a:solidFill>
                <a:latin typeface="Times New Roman" charset="0"/>
                <a:ea typeface="ＭＳ Ｐゴシック" charset="0"/>
              </a:defRPr>
            </a:lvl5pPr>
            <a:lvl6pPr fontAlgn="base">
              <a:spcBef>
                <a:spcPct val="0"/>
              </a:spcBef>
              <a:spcAft>
                <a:spcPct val="0"/>
              </a:spcAft>
              <a:tabLst>
                <a:tab pos="3092450" algn="l"/>
              </a:tabLst>
              <a:defRPr sz="2400">
                <a:solidFill>
                  <a:schemeClr val="tx1"/>
                </a:solidFill>
                <a:latin typeface="Times New Roman" charset="0"/>
                <a:ea typeface="ＭＳ Ｐゴシック" charset="0"/>
              </a:defRPr>
            </a:lvl6pPr>
            <a:lvl7pPr fontAlgn="base">
              <a:spcBef>
                <a:spcPct val="0"/>
              </a:spcBef>
              <a:spcAft>
                <a:spcPct val="0"/>
              </a:spcAft>
              <a:tabLst>
                <a:tab pos="3092450" algn="l"/>
              </a:tabLst>
              <a:defRPr sz="2400">
                <a:solidFill>
                  <a:schemeClr val="tx1"/>
                </a:solidFill>
                <a:latin typeface="Times New Roman" charset="0"/>
                <a:ea typeface="ＭＳ Ｐゴシック" charset="0"/>
              </a:defRPr>
            </a:lvl7pPr>
            <a:lvl8pPr fontAlgn="base">
              <a:spcBef>
                <a:spcPct val="0"/>
              </a:spcBef>
              <a:spcAft>
                <a:spcPct val="0"/>
              </a:spcAft>
              <a:tabLst>
                <a:tab pos="3092450" algn="l"/>
              </a:tabLst>
              <a:defRPr sz="2400">
                <a:solidFill>
                  <a:schemeClr val="tx1"/>
                </a:solidFill>
                <a:latin typeface="Times New Roman" charset="0"/>
                <a:ea typeface="ＭＳ Ｐゴシック" charset="0"/>
              </a:defRPr>
            </a:lvl8pPr>
            <a:lvl9pPr fontAlgn="base">
              <a:spcBef>
                <a:spcPct val="0"/>
              </a:spcBef>
              <a:spcAft>
                <a:spcPct val="0"/>
              </a:spcAft>
              <a:tabLst>
                <a:tab pos="3092450" algn="l"/>
              </a:tabLst>
              <a:defRPr sz="2400">
                <a:solidFill>
                  <a:schemeClr val="tx1"/>
                </a:solidFill>
                <a:latin typeface="Times New Roman" charset="0"/>
                <a:ea typeface="ＭＳ Ｐゴシック" charset="0"/>
              </a:defRPr>
            </a:lvl9pPr>
          </a:lstStyle>
          <a:p>
            <a:pPr eaLnBrk="1" hangingPunct="1">
              <a:spcBef>
                <a:spcPct val="50000"/>
              </a:spcBef>
              <a:defRPr/>
            </a:pPr>
            <a:r>
              <a:rPr lang="ar-JO" sz="3600" b="1" u="sng" dirty="0">
                <a:solidFill>
                  <a:srgbClr val="FFFF00"/>
                </a:solidFill>
                <a:effectLst>
                  <a:glow rad="228600">
                    <a:srgbClr val="000000">
                      <a:alpha val="75000"/>
                    </a:srgbClr>
                  </a:glow>
                </a:effectLst>
                <a:latin typeface="Arial"/>
                <a:cs typeface="Arial"/>
              </a:rPr>
              <a:t>الخلق</a:t>
            </a:r>
            <a:r>
              <a:rPr lang="en-US" sz="3600" b="1" u="sng" dirty="0">
                <a:solidFill>
                  <a:srgbClr val="FFFF00"/>
                </a:solidFill>
                <a:effectLst>
                  <a:glow rad="228600">
                    <a:srgbClr val="000000">
                      <a:alpha val="75000"/>
                    </a:srgbClr>
                  </a:glow>
                </a:effectLst>
                <a:latin typeface="Arial"/>
                <a:cs typeface="Arial"/>
              </a:rPr>
              <a:t>     |</a:t>
            </a:r>
            <a:r>
              <a:rPr lang="en-US" sz="3600" b="1" dirty="0">
                <a:solidFill>
                  <a:srgbClr val="FFFF00"/>
                </a:solidFill>
                <a:effectLst>
                  <a:glow rad="228600">
                    <a:srgbClr val="000000">
                      <a:alpha val="75000"/>
                    </a:srgbClr>
                  </a:glow>
                </a:effectLst>
                <a:latin typeface="Arial"/>
                <a:cs typeface="Arial"/>
              </a:rPr>
              <a:t>  </a:t>
            </a:r>
            <a:r>
              <a:rPr lang="ar-JO" b="1" dirty="0">
                <a:solidFill>
                  <a:srgbClr val="FFFF00"/>
                </a:solidFill>
                <a:effectLst>
                  <a:glow rad="228600">
                    <a:srgbClr val="000000">
                      <a:alpha val="75000"/>
                    </a:srgbClr>
                  </a:glow>
                </a:effectLst>
                <a:latin typeface="Arial"/>
                <a:cs typeface="Arial"/>
              </a:rPr>
              <a:t>فجوة</a:t>
            </a:r>
            <a:r>
              <a:rPr lang="en-US" b="1" dirty="0">
                <a:solidFill>
                  <a:srgbClr val="FFFF00"/>
                </a:solidFill>
                <a:effectLst>
                  <a:glow rad="228600">
                    <a:srgbClr val="000000">
                      <a:alpha val="75000"/>
                    </a:srgbClr>
                  </a:glow>
                </a:effectLst>
                <a:latin typeface="Arial"/>
                <a:cs typeface="Arial"/>
              </a:rPr>
              <a:t> </a:t>
            </a:r>
            <a:r>
              <a:rPr lang="en-US" sz="3600" b="1" dirty="0">
                <a:solidFill>
                  <a:srgbClr val="FFFF00"/>
                </a:solidFill>
                <a:effectLst>
                  <a:glow rad="228600">
                    <a:srgbClr val="000000">
                      <a:alpha val="75000"/>
                    </a:srgbClr>
                  </a:glow>
                </a:effectLst>
                <a:latin typeface="Arial"/>
                <a:cs typeface="Arial"/>
              </a:rPr>
              <a:t> | </a:t>
            </a:r>
            <a:r>
              <a:rPr lang="ar-JO" sz="3600" b="1" u="sng" dirty="0">
                <a:solidFill>
                  <a:srgbClr val="FFFF00"/>
                </a:solidFill>
                <a:effectLst>
                  <a:glow rad="228600">
                    <a:srgbClr val="000000">
                      <a:alpha val="75000"/>
                    </a:srgbClr>
                  </a:glow>
                </a:effectLst>
                <a:latin typeface="Arial"/>
                <a:cs typeface="Arial"/>
              </a:rPr>
              <a:t>إعادة الخلق</a:t>
            </a:r>
            <a:r>
              <a:rPr lang="ar-JO" sz="3600" b="1" dirty="0">
                <a:solidFill>
                  <a:srgbClr val="FFFF00"/>
                </a:solidFill>
                <a:effectLst>
                  <a:glow rad="228600">
                    <a:srgbClr val="000000">
                      <a:alpha val="75000"/>
                    </a:srgbClr>
                  </a:glow>
                </a:effectLst>
                <a:latin typeface="Arial"/>
                <a:cs typeface="Arial"/>
              </a:rPr>
              <a:t>        </a:t>
            </a:r>
            <a:br>
              <a:rPr lang="en-US" sz="3600" b="1" u="sng" dirty="0">
                <a:solidFill>
                  <a:srgbClr val="FFFF00"/>
                </a:solidFill>
                <a:effectLst>
                  <a:glow rad="228600">
                    <a:srgbClr val="000000">
                      <a:alpha val="75000"/>
                    </a:srgbClr>
                  </a:glow>
                </a:effectLst>
                <a:latin typeface="Arial"/>
                <a:cs typeface="Arial"/>
              </a:rPr>
            </a:br>
            <a:r>
              <a:rPr lang="en-US" sz="3600" b="1" dirty="0">
                <a:solidFill>
                  <a:srgbClr val="FFFF00"/>
                </a:solidFill>
                <a:effectLst>
                  <a:glow rad="228600">
                    <a:srgbClr val="000000">
                      <a:alpha val="75000"/>
                    </a:srgbClr>
                  </a:glow>
                </a:effectLst>
                <a:latin typeface="Arial"/>
                <a:cs typeface="Arial"/>
              </a:rPr>
              <a:t>1 : 1	</a:t>
            </a:r>
            <a:r>
              <a:rPr lang="ar-JO" sz="3600" b="1" dirty="0">
                <a:solidFill>
                  <a:srgbClr val="FFFF00"/>
                </a:solidFill>
                <a:effectLst>
                  <a:glow rad="228600">
                    <a:srgbClr val="000000">
                      <a:alpha val="75000"/>
                    </a:srgbClr>
                  </a:glow>
                </a:effectLst>
                <a:latin typeface="Arial"/>
                <a:cs typeface="Arial"/>
              </a:rPr>
              <a:t>1 : 2 – 2 : 3</a:t>
            </a:r>
            <a:endParaRPr lang="en-US" sz="3600" b="1" dirty="0">
              <a:solidFill>
                <a:srgbClr val="FFFF00"/>
              </a:solidFill>
              <a:effectLst>
                <a:glow rad="228600">
                  <a:srgbClr val="000000">
                    <a:alpha val="75000"/>
                  </a:srgbClr>
                </a:glow>
              </a:effectLst>
              <a:latin typeface="Arial"/>
              <a:cs typeface="Arial"/>
            </a:endParaRPr>
          </a:p>
        </p:txBody>
      </p:sp>
      <p:sp>
        <p:nvSpPr>
          <p:cNvPr id="2369545" name="Text Box 9"/>
          <p:cNvSpPr txBox="1">
            <a:spLocks noChangeArrowheads="1"/>
          </p:cNvSpPr>
          <p:nvPr/>
        </p:nvSpPr>
        <p:spPr bwMode="auto">
          <a:xfrm>
            <a:off x="3168650" y="5213350"/>
            <a:ext cx="58547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ar-JO" sz="3600" b="1" u="sng" dirty="0">
                <a:solidFill>
                  <a:srgbClr val="FFFF00"/>
                </a:solidFill>
                <a:effectLst>
                  <a:glow rad="228600">
                    <a:srgbClr val="000000">
                      <a:alpha val="75000"/>
                    </a:srgbClr>
                  </a:glow>
                </a:effectLst>
                <a:latin typeface="Arial"/>
                <a:cs typeface="Arial"/>
              </a:rPr>
              <a:t>      الخلق</a:t>
            </a:r>
            <a:r>
              <a:rPr lang="en-US" sz="3600" b="1" u="sng" dirty="0">
                <a:solidFill>
                  <a:srgbClr val="FFFF00"/>
                </a:solidFill>
                <a:effectLst>
                  <a:glow rad="228600">
                    <a:srgbClr val="000000">
                      <a:alpha val="75000"/>
                    </a:srgbClr>
                  </a:glow>
                </a:effectLst>
                <a:latin typeface="Arial"/>
                <a:cs typeface="Arial"/>
              </a:rPr>
              <a:t> |</a:t>
            </a:r>
            <a:r>
              <a:rPr lang="en-US" sz="3600" b="1" dirty="0">
                <a:solidFill>
                  <a:srgbClr val="FFFF00"/>
                </a:solidFill>
                <a:effectLst>
                  <a:glow rad="228600">
                    <a:srgbClr val="000000">
                      <a:alpha val="75000"/>
                    </a:srgbClr>
                  </a:glow>
                </a:effectLst>
                <a:latin typeface="Arial"/>
                <a:cs typeface="Arial"/>
              </a:rPr>
              <a:t> </a:t>
            </a:r>
            <a:r>
              <a:rPr lang="ar-JO" b="1" dirty="0">
                <a:solidFill>
                  <a:srgbClr val="FFFF00"/>
                </a:solidFill>
                <a:effectLst>
                  <a:glow rad="228600">
                    <a:srgbClr val="000000">
                      <a:alpha val="75000"/>
                    </a:srgbClr>
                  </a:glow>
                </a:effectLst>
                <a:latin typeface="Arial"/>
                <a:cs typeface="Arial"/>
              </a:rPr>
              <a:t>فجوة</a:t>
            </a:r>
            <a:r>
              <a:rPr lang="en-US" sz="3600" b="1" dirty="0">
                <a:solidFill>
                  <a:srgbClr val="FFFF00"/>
                </a:solidFill>
                <a:effectLst>
                  <a:glow rad="228600">
                    <a:srgbClr val="000000">
                      <a:alpha val="75000"/>
                    </a:srgbClr>
                  </a:glow>
                </a:effectLst>
                <a:latin typeface="Arial"/>
                <a:cs typeface="Arial"/>
              </a:rPr>
              <a:t> </a:t>
            </a:r>
            <a:r>
              <a:rPr lang="en-US" sz="3600" b="1" u="sng" dirty="0">
                <a:solidFill>
                  <a:srgbClr val="FFFF00"/>
                </a:solidFill>
                <a:effectLst>
                  <a:glow rad="228600">
                    <a:srgbClr val="000000">
                      <a:alpha val="75000"/>
                    </a:srgbClr>
                  </a:glow>
                </a:effectLst>
                <a:latin typeface="Arial"/>
                <a:cs typeface="Arial"/>
              </a:rPr>
              <a:t>| </a:t>
            </a:r>
            <a:r>
              <a:rPr lang="ar-JO" sz="3600" b="1" u="sng" dirty="0">
                <a:solidFill>
                  <a:srgbClr val="FFFF00"/>
                </a:solidFill>
                <a:effectLst>
                  <a:glow rad="228600">
                    <a:srgbClr val="000000">
                      <a:alpha val="75000"/>
                    </a:srgbClr>
                  </a:glow>
                </a:effectLst>
                <a:latin typeface="Arial"/>
                <a:cs typeface="Arial"/>
              </a:rPr>
              <a:t>الخلق     </a:t>
            </a:r>
            <a:r>
              <a:rPr lang="en-US" sz="3600" b="1" u="sng" dirty="0">
                <a:solidFill>
                  <a:srgbClr val="FFFF00"/>
                </a:solidFill>
                <a:effectLst>
                  <a:glow rad="228600">
                    <a:srgbClr val="000000">
                      <a:alpha val="75000"/>
                    </a:srgbClr>
                  </a:glow>
                </a:effectLst>
                <a:latin typeface="Arial"/>
                <a:cs typeface="Arial"/>
              </a:rPr>
              <a:t>  </a:t>
            </a:r>
            <a:r>
              <a:rPr lang="en-US" sz="3600" b="1" dirty="0">
                <a:solidFill>
                  <a:srgbClr val="FFFF00"/>
                </a:solidFill>
                <a:effectLst>
                  <a:glow rad="228600">
                    <a:srgbClr val="000000">
                      <a:alpha val="75000"/>
                    </a:srgbClr>
                  </a:glow>
                </a:effectLst>
                <a:latin typeface="Arial"/>
                <a:cs typeface="Arial"/>
              </a:rPr>
              <a:t>	   </a:t>
            </a:r>
          </a:p>
        </p:txBody>
      </p:sp>
      <p:sp>
        <p:nvSpPr>
          <p:cNvPr id="2369546" name="Text Box 10"/>
          <p:cNvSpPr txBox="1">
            <a:spLocks noChangeArrowheads="1"/>
          </p:cNvSpPr>
          <p:nvPr/>
        </p:nvSpPr>
        <p:spPr bwMode="auto">
          <a:xfrm>
            <a:off x="3203575" y="2141538"/>
            <a:ext cx="544195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ar-JO" sz="3600" b="1" dirty="0">
                <a:solidFill>
                  <a:srgbClr val="FFFF00"/>
                </a:solidFill>
                <a:effectLst>
                  <a:glow rad="228600">
                    <a:srgbClr val="000000">
                      <a:alpha val="75000"/>
                    </a:srgbClr>
                  </a:glow>
                </a:effectLst>
                <a:latin typeface="Arial"/>
                <a:cs typeface="Arial"/>
              </a:rPr>
              <a:t>يوم واحد = فترة غير محددة</a:t>
            </a:r>
            <a:endParaRPr lang="en-US" sz="3600" b="1" dirty="0">
              <a:solidFill>
                <a:srgbClr val="FFFF00"/>
              </a:solidFill>
              <a:effectLst>
                <a:glow rad="228600">
                  <a:srgbClr val="000000">
                    <a:alpha val="75000"/>
                  </a:srgbClr>
                </a:glow>
              </a:effectLst>
              <a:latin typeface="Arial"/>
              <a:cs typeface="Arial"/>
            </a:endParaRPr>
          </a:p>
        </p:txBody>
      </p:sp>
      <p:sp>
        <p:nvSpPr>
          <p:cNvPr id="2369547" name="Text Box 11"/>
          <p:cNvSpPr txBox="1">
            <a:spLocks noChangeArrowheads="1"/>
          </p:cNvSpPr>
          <p:nvPr/>
        </p:nvSpPr>
        <p:spPr bwMode="auto">
          <a:xfrm>
            <a:off x="3203574" y="1241425"/>
            <a:ext cx="5940425"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eaLnBrk="1" hangingPunct="1">
              <a:spcBef>
                <a:spcPct val="50000"/>
              </a:spcBef>
              <a:defRPr/>
            </a:pPr>
            <a:r>
              <a:rPr lang="ar-JO" sz="3600" b="1" dirty="0">
                <a:solidFill>
                  <a:srgbClr val="FFFF00"/>
                </a:solidFill>
                <a:effectLst>
                  <a:glow rad="228600">
                    <a:srgbClr val="000000">
                      <a:alpha val="75000"/>
                    </a:srgbClr>
                  </a:glow>
                </a:effectLst>
                <a:latin typeface="Arial"/>
                <a:cs typeface="Arial"/>
              </a:rPr>
              <a:t>يوم واحد = 24 ساعة حرفية</a:t>
            </a:r>
            <a:endParaRPr lang="en-US" sz="3600" b="1" dirty="0">
              <a:solidFill>
                <a:srgbClr val="FFFF00"/>
              </a:solidFill>
              <a:effectLst>
                <a:glow rad="228600">
                  <a:srgbClr val="000000">
                    <a:alpha val="75000"/>
                  </a:srgbClr>
                </a:glow>
              </a:effectLst>
              <a:latin typeface="Arial"/>
              <a:cs typeface="Arial"/>
            </a:endParaRPr>
          </a:p>
        </p:txBody>
      </p:sp>
      <p:sp>
        <p:nvSpPr>
          <p:cNvPr id="2369548" name="Text Box 12"/>
          <p:cNvSpPr txBox="1">
            <a:spLocks noChangeArrowheads="1"/>
          </p:cNvSpPr>
          <p:nvPr/>
        </p:nvSpPr>
        <p:spPr bwMode="auto">
          <a:xfrm>
            <a:off x="3168650" y="3116263"/>
            <a:ext cx="544195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ar-JO" sz="3600" b="1" dirty="0">
                <a:solidFill>
                  <a:srgbClr val="FFFF00"/>
                </a:solidFill>
                <a:effectLst>
                  <a:glow rad="228600">
                    <a:srgbClr val="000000">
                      <a:alpha val="75000"/>
                    </a:srgbClr>
                  </a:glow>
                </a:effectLst>
                <a:latin typeface="Arial"/>
                <a:cs typeface="Arial"/>
              </a:rPr>
              <a:t>7 ايام = رمزي</a:t>
            </a:r>
            <a:endParaRPr lang="en-US" sz="3600" b="1" dirty="0">
              <a:solidFill>
                <a:srgbClr val="FFFF00"/>
              </a:solidFill>
              <a:effectLst>
                <a:glow rad="228600">
                  <a:srgbClr val="000000">
                    <a:alpha val="75000"/>
                  </a:srgbClr>
                </a:glow>
              </a:effectLst>
              <a:latin typeface="Arial"/>
              <a:cs typeface="Arial"/>
            </a:endParaRPr>
          </a:p>
        </p:txBody>
      </p:sp>
      <p:sp>
        <p:nvSpPr>
          <p:cNvPr id="2369549" name="Text Box 13"/>
          <p:cNvSpPr txBox="1">
            <a:spLocks noChangeArrowheads="1"/>
          </p:cNvSpPr>
          <p:nvPr/>
        </p:nvSpPr>
        <p:spPr bwMode="auto">
          <a:xfrm>
            <a:off x="4692650" y="6248400"/>
            <a:ext cx="4267200" cy="579438"/>
          </a:xfrm>
          <a:prstGeom prst="rect">
            <a:avLst/>
          </a:prstGeom>
          <a:noFill/>
          <a:ln>
            <a:noFill/>
          </a:ln>
          <a:effectLst>
            <a:outerShdw blurRad="63500" dist="29783" dir="1514402"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r" eaLnBrk="1" hangingPunct="1">
              <a:spcBef>
                <a:spcPct val="50000"/>
              </a:spcBef>
              <a:defRPr/>
            </a:pPr>
            <a:r>
              <a:rPr lang="ar-JO" sz="3200" b="1" dirty="0">
                <a:solidFill>
                  <a:srgbClr val="FFFFFF"/>
                </a:solidFill>
                <a:effectLst>
                  <a:glow rad="228600">
                    <a:srgbClr val="000000">
                      <a:alpha val="75000"/>
                    </a:srgbClr>
                  </a:glow>
                </a:effectLst>
                <a:latin typeface="Arial"/>
                <a:cs typeface="Arial"/>
              </a:rPr>
              <a:t>تكوين 1</a:t>
            </a:r>
            <a:endParaRPr lang="en-US" sz="3200" b="1" dirty="0">
              <a:solidFill>
                <a:srgbClr val="FFFFFF"/>
              </a:solidFill>
              <a:effectLst>
                <a:glow rad="228600">
                  <a:srgbClr val="000000">
                    <a:alpha val="75000"/>
                  </a:srgbClr>
                </a:glow>
              </a:effectLst>
              <a:latin typeface="Arial"/>
              <a:cs typeface="Arial"/>
            </a:endParaRPr>
          </a:p>
        </p:txBody>
      </p:sp>
      <p:sp>
        <p:nvSpPr>
          <p:cNvPr id="2369550" name="Rectangle 14"/>
          <p:cNvSpPr>
            <a:spLocks noGrp="1" noChangeArrowheads="1"/>
          </p:cNvSpPr>
          <p:nvPr>
            <p:ph type="title" idx="4294967295"/>
          </p:nvPr>
        </p:nvSpPr>
        <p:spPr>
          <a:xfrm>
            <a:off x="1187450" y="76200"/>
            <a:ext cx="6553200" cy="914400"/>
          </a:xfrm>
        </p:spPr>
        <p:txBody>
          <a:bodyPr/>
          <a:lstStyle/>
          <a:p>
            <a:pPr eaLnBrk="1" hangingPunct="1">
              <a:defRPr/>
            </a:pPr>
            <a:r>
              <a:rPr lang="ar-JO" sz="5400" b="1" dirty="0">
                <a:solidFill>
                  <a:schemeClr val="bg1"/>
                </a:solidFill>
                <a:effectLst>
                  <a:glow rad="228600">
                    <a:schemeClr val="tx1">
                      <a:alpha val="75000"/>
                    </a:schemeClr>
                  </a:glow>
                </a:effectLst>
                <a:latin typeface="Arial"/>
                <a:cs typeface="Arial"/>
              </a:rPr>
              <a:t>نظريات الخلق</a:t>
            </a:r>
            <a:endParaRPr lang="en-US" dirty="0">
              <a:effectLst>
                <a:glow rad="228600">
                  <a:schemeClr val="tx1">
                    <a:alpha val="75000"/>
                  </a:schemeClr>
                </a:glow>
              </a:effectLst>
              <a:latin typeface="Arial"/>
              <a:cs typeface="Arial"/>
            </a:endParaRPr>
          </a:p>
        </p:txBody>
      </p:sp>
      <p:sp>
        <p:nvSpPr>
          <p:cNvPr id="262158" name="Text Box 15"/>
          <p:cNvSpPr txBox="1">
            <a:spLocks noChangeArrowheads="1"/>
          </p:cNvSpPr>
          <p:nvPr/>
        </p:nvSpPr>
        <p:spPr bwMode="auto">
          <a:xfrm>
            <a:off x="2428860" y="5759450"/>
            <a:ext cx="6284154" cy="64633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165100" indent="-1651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dirty="0">
                <a:solidFill>
                  <a:srgbClr val="FFFF00"/>
                </a:solidFill>
                <a:effectLst>
                  <a:glow rad="228600">
                    <a:srgbClr val="000000">
                      <a:alpha val="75000"/>
                    </a:srgbClr>
                  </a:glow>
                </a:effectLst>
                <a:cs typeface="Arial" charset="0"/>
              </a:rPr>
              <a:t>	</a:t>
            </a:r>
            <a:r>
              <a:rPr lang="ar-JO" sz="3600" b="1" dirty="0">
                <a:solidFill>
                  <a:srgbClr val="FFFF00"/>
                </a:solidFill>
                <a:effectLst>
                  <a:glow rad="228600">
                    <a:srgbClr val="000000">
                      <a:alpha val="75000"/>
                    </a:srgbClr>
                  </a:glow>
                </a:effectLst>
                <a:cs typeface="Arial" charset="0"/>
              </a:rPr>
              <a:t>1 : 1 – 2 : 3</a:t>
            </a:r>
            <a:r>
              <a:rPr lang="en-US" sz="3600" b="1" dirty="0">
                <a:solidFill>
                  <a:srgbClr val="FFFF00"/>
                </a:solidFill>
                <a:effectLst>
                  <a:glow rad="228600">
                    <a:srgbClr val="000000">
                      <a:alpha val="75000"/>
                    </a:srgbClr>
                  </a:glow>
                </a:effectLst>
                <a:cs typeface="Arial" charset="0"/>
              </a:rPr>
              <a:t>		  </a:t>
            </a:r>
            <a:r>
              <a:rPr lang="ar-JO" sz="3600" b="1" dirty="0">
                <a:solidFill>
                  <a:srgbClr val="FFFF00"/>
                </a:solidFill>
                <a:effectLst>
                  <a:glow rad="228600">
                    <a:srgbClr val="000000">
                      <a:alpha val="75000"/>
                    </a:srgbClr>
                  </a:glow>
                </a:effectLst>
                <a:cs typeface="Arial" charset="0"/>
              </a:rPr>
              <a:t>2 : 4 - 25</a:t>
            </a:r>
            <a:endParaRPr lang="en-US" sz="3600" b="1" dirty="0">
              <a:solidFill>
                <a:srgbClr val="FFFF00"/>
              </a:solidFill>
              <a:effectLst>
                <a:glow rad="228600">
                  <a:srgbClr val="000000">
                    <a:alpha val="75000"/>
                  </a:srgbClr>
                </a:glow>
              </a:effectLst>
              <a:cs typeface="Arial" charset="0"/>
            </a:endParaRPr>
          </a:p>
        </p:txBody>
      </p:sp>
    </p:spTree>
    <p:extLst>
      <p:ext uri="{BB962C8B-B14F-4D97-AF65-F5344CB8AC3E}">
        <p14:creationId xmlns:p14="http://schemas.microsoft.com/office/powerpoint/2010/main" val="51743373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69540"/>
                                        </p:tgtEl>
                                        <p:attrNameLst>
                                          <p:attrName>style.visibility</p:attrName>
                                        </p:attrNameLst>
                                      </p:cBhvr>
                                      <p:to>
                                        <p:strVal val="visible"/>
                                      </p:to>
                                    </p:set>
                                    <p:animEffect transition="in" filter="dissolve">
                                      <p:cBhvr>
                                        <p:cTn id="7" dur="500"/>
                                        <p:tgtEl>
                                          <p:spTgt spid="23695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369545"/>
                                        </p:tgtEl>
                                        <p:attrNameLst>
                                          <p:attrName>style.visibility</p:attrName>
                                        </p:attrNameLst>
                                      </p:cBhvr>
                                      <p:to>
                                        <p:strVal val="visible"/>
                                      </p:to>
                                    </p:set>
                                    <p:animEffect transition="in" filter="dissolve">
                                      <p:cBhvr>
                                        <p:cTn id="12" dur="500"/>
                                        <p:tgtEl>
                                          <p:spTgt spid="236954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369539"/>
                                        </p:tgtEl>
                                        <p:attrNameLst>
                                          <p:attrName>style.visibility</p:attrName>
                                        </p:attrNameLst>
                                      </p:cBhvr>
                                      <p:to>
                                        <p:strVal val="visible"/>
                                      </p:to>
                                    </p:set>
                                    <p:animEffect transition="in" filter="dissolve">
                                      <p:cBhvr>
                                        <p:cTn id="17" dur="500"/>
                                        <p:tgtEl>
                                          <p:spTgt spid="236953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369544"/>
                                        </p:tgtEl>
                                        <p:attrNameLst>
                                          <p:attrName>style.visibility</p:attrName>
                                        </p:attrNameLst>
                                      </p:cBhvr>
                                      <p:to>
                                        <p:strVal val="visible"/>
                                      </p:to>
                                    </p:set>
                                    <p:animEffect transition="in" filter="dissolve">
                                      <p:cBhvr>
                                        <p:cTn id="22" dur="500"/>
                                        <p:tgtEl>
                                          <p:spTgt spid="236954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369542"/>
                                        </p:tgtEl>
                                        <p:attrNameLst>
                                          <p:attrName>style.visibility</p:attrName>
                                        </p:attrNameLst>
                                      </p:cBhvr>
                                      <p:to>
                                        <p:strVal val="visible"/>
                                      </p:to>
                                    </p:set>
                                    <p:animEffect transition="in" filter="dissolve">
                                      <p:cBhvr>
                                        <p:cTn id="27" dur="500"/>
                                        <p:tgtEl>
                                          <p:spTgt spid="23695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369548"/>
                                        </p:tgtEl>
                                        <p:attrNameLst>
                                          <p:attrName>style.visibility</p:attrName>
                                        </p:attrNameLst>
                                      </p:cBhvr>
                                      <p:to>
                                        <p:strVal val="visible"/>
                                      </p:to>
                                    </p:set>
                                    <p:animEffect transition="in" filter="dissolve">
                                      <p:cBhvr>
                                        <p:cTn id="32" dur="500"/>
                                        <p:tgtEl>
                                          <p:spTgt spid="236954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2369541"/>
                                        </p:tgtEl>
                                        <p:attrNameLst>
                                          <p:attrName>style.visibility</p:attrName>
                                        </p:attrNameLst>
                                      </p:cBhvr>
                                      <p:to>
                                        <p:strVal val="visible"/>
                                      </p:to>
                                    </p:set>
                                    <p:animEffect transition="in" filter="dissolve">
                                      <p:cBhvr>
                                        <p:cTn id="37" dur="500"/>
                                        <p:tgtEl>
                                          <p:spTgt spid="236954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2369546"/>
                                        </p:tgtEl>
                                        <p:attrNameLst>
                                          <p:attrName>style.visibility</p:attrName>
                                        </p:attrNameLst>
                                      </p:cBhvr>
                                      <p:to>
                                        <p:strVal val="visible"/>
                                      </p:to>
                                    </p:set>
                                    <p:animEffect transition="in" filter="dissolve">
                                      <p:cBhvr>
                                        <p:cTn id="42" dur="500"/>
                                        <p:tgtEl>
                                          <p:spTgt spid="236954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2369543"/>
                                        </p:tgtEl>
                                        <p:attrNameLst>
                                          <p:attrName>style.visibility</p:attrName>
                                        </p:attrNameLst>
                                      </p:cBhvr>
                                      <p:to>
                                        <p:strVal val="visible"/>
                                      </p:to>
                                    </p:set>
                                    <p:animEffect transition="in" filter="dissolve">
                                      <p:cBhvr>
                                        <p:cTn id="47" dur="500"/>
                                        <p:tgtEl>
                                          <p:spTgt spid="236954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2369547"/>
                                        </p:tgtEl>
                                        <p:attrNameLst>
                                          <p:attrName>style.visibility</p:attrName>
                                        </p:attrNameLst>
                                      </p:cBhvr>
                                      <p:to>
                                        <p:strVal val="visible"/>
                                      </p:to>
                                    </p:set>
                                    <p:animEffect transition="in" filter="dissolve">
                                      <p:cBhvr>
                                        <p:cTn id="52" dur="500"/>
                                        <p:tgtEl>
                                          <p:spTgt spid="2369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lstStyle/>
          <a:p>
            <a:pPr indent="0" eaLnBrk="1" hangingPunct="1">
              <a:defRPr/>
            </a:pPr>
            <a:r>
              <a:rPr lang="en-US">
                <a:cs typeface="+mj-cs"/>
              </a:rPr>
              <a:t>Evolution: Death-Man 00413</a:t>
            </a:r>
          </a:p>
        </p:txBody>
      </p:sp>
      <p:sp>
        <p:nvSpPr>
          <p:cNvPr id="405507" name="Freeform 3"/>
          <p:cNvSpPr>
            <a:spLocks/>
          </p:cNvSpPr>
          <p:nvPr/>
        </p:nvSpPr>
        <p:spPr bwMode="auto">
          <a:xfrm>
            <a:off x="0" y="231775"/>
            <a:ext cx="9144000" cy="6392863"/>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10275" name="Text Box 4"/>
          <p:cNvSpPr txBox="1">
            <a:spLocks noChangeArrowheads="1"/>
          </p:cNvSpPr>
          <p:nvPr/>
        </p:nvSpPr>
        <p:spPr bwMode="auto">
          <a:xfrm>
            <a:off x="1712912" y="552450"/>
            <a:ext cx="5430855" cy="1015663"/>
          </a:xfrm>
          <a:prstGeom prst="rect">
            <a:avLst/>
          </a:prstGeom>
          <a:solidFill>
            <a:srgbClr val="FFFFFF"/>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6000" b="1" dirty="0">
                <a:solidFill>
                  <a:schemeClr val="bg1"/>
                </a:solidFill>
                <a:latin typeface="Arial Black" charset="0"/>
              </a:rPr>
              <a:t>التطور</a:t>
            </a:r>
            <a:endParaRPr lang="en-US" sz="6000" b="1" dirty="0">
              <a:latin typeface="Arial Black" charset="0"/>
            </a:endParaRPr>
          </a:p>
        </p:txBody>
      </p:sp>
      <p:sp>
        <p:nvSpPr>
          <p:cNvPr id="310276" name="Text Box 5"/>
          <p:cNvSpPr txBox="1">
            <a:spLocks noChangeArrowheads="1"/>
          </p:cNvSpPr>
          <p:nvPr/>
        </p:nvSpPr>
        <p:spPr bwMode="auto">
          <a:xfrm>
            <a:off x="357158" y="2133600"/>
            <a:ext cx="2500330" cy="1877437"/>
          </a:xfrm>
          <a:prstGeom prst="rect">
            <a:avLst/>
          </a:prstGeom>
          <a:solidFill>
            <a:srgbClr val="DF0225"/>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4400" b="1" dirty="0">
                <a:solidFill>
                  <a:srgbClr val="FFFFFF"/>
                </a:solidFill>
                <a:latin typeface="Arial Black" charset="0"/>
              </a:rPr>
              <a:t>الموت</a:t>
            </a:r>
            <a:endParaRPr lang="en-US" sz="4400" b="1" dirty="0">
              <a:solidFill>
                <a:srgbClr val="FFFFFF"/>
              </a:solidFill>
              <a:latin typeface="Arial Black" charset="0"/>
            </a:endParaRPr>
          </a:p>
          <a:p>
            <a:pPr algn="ctr"/>
            <a:r>
              <a:rPr lang="ar-JO" b="1" dirty="0">
                <a:solidFill>
                  <a:srgbClr val="FFFFFF"/>
                </a:solidFill>
                <a:latin typeface="Arial Black" charset="0"/>
              </a:rPr>
              <a:t>إراقة الدماء</a:t>
            </a:r>
            <a:br>
              <a:rPr lang="en-US" b="1" dirty="0">
                <a:solidFill>
                  <a:srgbClr val="FFFFFF"/>
                </a:solidFill>
                <a:latin typeface="Arial Black" charset="0"/>
              </a:rPr>
            </a:br>
            <a:r>
              <a:rPr lang="ar-JO" b="1" dirty="0">
                <a:solidFill>
                  <a:srgbClr val="FFFFFF"/>
                </a:solidFill>
                <a:latin typeface="Arial Black" charset="0"/>
              </a:rPr>
              <a:t>الألم</a:t>
            </a:r>
            <a:br>
              <a:rPr lang="en-US" b="1" dirty="0">
                <a:solidFill>
                  <a:srgbClr val="FFFFFF"/>
                </a:solidFill>
                <a:latin typeface="Arial Black" charset="0"/>
              </a:rPr>
            </a:br>
            <a:r>
              <a:rPr lang="ar-JO" b="1" dirty="0">
                <a:solidFill>
                  <a:srgbClr val="FFFFFF"/>
                </a:solidFill>
                <a:latin typeface="Arial Black" charset="0"/>
              </a:rPr>
              <a:t>المرض</a:t>
            </a:r>
            <a:endParaRPr lang="en-US" b="1" dirty="0">
              <a:solidFill>
                <a:srgbClr val="FFFFFF"/>
              </a:solidFill>
              <a:latin typeface="Arial Black" charset="0"/>
            </a:endParaRPr>
          </a:p>
        </p:txBody>
      </p:sp>
      <p:sp>
        <p:nvSpPr>
          <p:cNvPr id="310277" name="AutoShape 6"/>
          <p:cNvSpPr>
            <a:spLocks noChangeArrowheads="1"/>
          </p:cNvSpPr>
          <p:nvPr/>
        </p:nvSpPr>
        <p:spPr bwMode="auto">
          <a:xfrm>
            <a:off x="5181600" y="1295400"/>
            <a:ext cx="4267200" cy="2286000"/>
          </a:xfrm>
          <a:prstGeom prst="irregularSeal1">
            <a:avLst/>
          </a:prstGeom>
          <a:solidFill>
            <a:srgbClr val="E6BE20"/>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310278" name="Text Box 7"/>
          <p:cNvSpPr txBox="1">
            <a:spLocks noChangeArrowheads="1"/>
          </p:cNvSpPr>
          <p:nvPr/>
        </p:nvSpPr>
        <p:spPr bwMode="auto">
          <a:xfrm>
            <a:off x="5878513" y="1905000"/>
            <a:ext cx="2655887" cy="954107"/>
          </a:xfrm>
          <a:prstGeom prst="rect">
            <a:avLst/>
          </a:prstGeom>
          <a:solidFill>
            <a:srgbClr val="E6BE20"/>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800" b="1" dirty="0">
                <a:latin typeface="Arial Black" charset="0"/>
              </a:rPr>
              <a:t>وجود</a:t>
            </a:r>
          </a:p>
          <a:p>
            <a:pPr algn="ctr"/>
            <a:r>
              <a:rPr lang="ar-JO" sz="2800" b="1" dirty="0">
                <a:latin typeface="Arial Black" charset="0"/>
              </a:rPr>
              <a:t>الإنسان</a:t>
            </a:r>
            <a:endParaRPr lang="en-US" sz="1400" b="1" dirty="0">
              <a:latin typeface="Arial Black" charset="0"/>
            </a:endParaRP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Grp="1" noChangeArrowheads="1"/>
          </p:cNvSpPr>
          <p:nvPr>
            <p:ph type="title"/>
          </p:nvPr>
        </p:nvSpPr>
        <p:spPr/>
        <p:txBody>
          <a:bodyPr/>
          <a:lstStyle/>
          <a:p>
            <a:pPr indent="0" eaLnBrk="1" hangingPunct="1">
              <a:defRPr/>
            </a:pPr>
            <a:r>
              <a:rPr lang="en-US">
                <a:cs typeface="+mj-cs"/>
              </a:rPr>
              <a:t>Creation: Actions-Death 00412</a:t>
            </a:r>
          </a:p>
        </p:txBody>
      </p:sp>
      <p:sp>
        <p:nvSpPr>
          <p:cNvPr id="407555" name="Freeform 3"/>
          <p:cNvSpPr>
            <a:spLocks/>
          </p:cNvSpPr>
          <p:nvPr/>
        </p:nvSpPr>
        <p:spPr bwMode="auto">
          <a:xfrm>
            <a:off x="0" y="231775"/>
            <a:ext cx="9144000" cy="6392863"/>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12323" name="Text Box 4"/>
          <p:cNvSpPr txBox="1">
            <a:spLocks noChangeArrowheads="1"/>
          </p:cNvSpPr>
          <p:nvPr/>
        </p:nvSpPr>
        <p:spPr bwMode="auto">
          <a:xfrm>
            <a:off x="2000250" y="457200"/>
            <a:ext cx="4629150" cy="1006475"/>
          </a:xfrm>
          <a:prstGeom prst="rect">
            <a:avLst/>
          </a:prstGeom>
          <a:solidFill>
            <a:srgbClr val="FFFFFF"/>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6000" b="1" dirty="0">
                <a:solidFill>
                  <a:schemeClr val="bg1"/>
                </a:solidFill>
                <a:latin typeface="Arial Black" charset="0"/>
              </a:rPr>
              <a:t>الخليقة</a:t>
            </a:r>
            <a:endParaRPr lang="en-US" sz="6000" b="1" dirty="0">
              <a:latin typeface="Arial Black" charset="0"/>
            </a:endParaRPr>
          </a:p>
        </p:txBody>
      </p:sp>
      <p:sp>
        <p:nvSpPr>
          <p:cNvPr id="312324" name="AutoShape 5"/>
          <p:cNvSpPr>
            <a:spLocks noChangeArrowheads="1"/>
          </p:cNvSpPr>
          <p:nvPr/>
        </p:nvSpPr>
        <p:spPr bwMode="auto">
          <a:xfrm>
            <a:off x="1752600" y="1295400"/>
            <a:ext cx="4267200" cy="2286000"/>
          </a:xfrm>
          <a:prstGeom prst="irregularSeal1">
            <a:avLst/>
          </a:prstGeom>
          <a:solidFill>
            <a:srgbClr val="E6BE20"/>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312325" name="Text Box 6"/>
          <p:cNvSpPr txBox="1">
            <a:spLocks noChangeArrowheads="1"/>
          </p:cNvSpPr>
          <p:nvPr/>
        </p:nvSpPr>
        <p:spPr bwMode="auto">
          <a:xfrm>
            <a:off x="2449513" y="1905000"/>
            <a:ext cx="2655887" cy="523220"/>
          </a:xfrm>
          <a:prstGeom prst="rect">
            <a:avLst/>
          </a:prstGeom>
          <a:solidFill>
            <a:srgbClr val="E6BE20"/>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800" b="1" dirty="0">
                <a:latin typeface="Arial Black" charset="0"/>
              </a:rPr>
              <a:t>أعمال الإنسان</a:t>
            </a:r>
            <a:endParaRPr lang="en-US" sz="1400" b="1" dirty="0">
              <a:latin typeface="Arial Black" charset="0"/>
            </a:endParaRP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p:txBody>
          <a:bodyPr/>
          <a:lstStyle/>
          <a:p>
            <a:pPr eaLnBrk="1" hangingPunct="1">
              <a:defRPr/>
            </a:pPr>
            <a:r>
              <a:rPr lang="en-US">
                <a:cs typeface="+mj-cs"/>
              </a:rPr>
              <a:t>Black</a:t>
            </a:r>
          </a:p>
        </p:txBody>
      </p:sp>
      <p:sp>
        <p:nvSpPr>
          <p:cNvPr id="456707" name="Rectangle 3"/>
          <p:cNvSpPr>
            <a:spLocks noGrp="1" noChangeArrowheads="1"/>
          </p:cNvSpPr>
          <p:nvPr>
            <p:ph type="body" idx="1"/>
          </p:nvPr>
        </p:nvSpPr>
        <p:spPr/>
        <p:txBody>
          <a:bodyPr/>
          <a:lstStyle/>
          <a:p>
            <a:pPr eaLnBrk="1" hangingPunct="1">
              <a:defRPr/>
            </a:pPr>
            <a:endParaRPr lang="en-US">
              <a:cs typeface="+mn-cs"/>
            </a:endParaRPr>
          </a:p>
        </p:txBody>
      </p:sp>
      <p:sp>
        <p:nvSpPr>
          <p:cNvPr id="167939"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000000"/>
              </a:solidFill>
            </a:endParaRPr>
          </a:p>
        </p:txBody>
      </p:sp>
    </p:spTree>
    <p:extLst>
      <p:ext uri="{BB962C8B-B14F-4D97-AF65-F5344CB8AC3E}">
        <p14:creationId xmlns:p14="http://schemas.microsoft.com/office/powerpoint/2010/main" val="1771419288"/>
      </p:ext>
    </p:extLst>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23" name="Rectangle 3"/>
          <p:cNvSpPr>
            <a:spLocks noGrp="1" noRot="1" noChangeArrowheads="1"/>
          </p:cNvSpPr>
          <p:nvPr>
            <p:ph type="title" idx="4294967295"/>
          </p:nvPr>
        </p:nvSpPr>
        <p:spPr>
          <a:xfrm>
            <a:off x="5943600" y="152400"/>
            <a:ext cx="2971800" cy="609600"/>
          </a:xfrm>
        </p:spPr>
        <p:txBody>
          <a:bodyPr/>
          <a:lstStyle/>
          <a:p>
            <a:pPr algn="r" eaLnBrk="1" hangingPunct="1">
              <a:defRPr/>
            </a:pPr>
            <a:r>
              <a:rPr lang="en-US" sz="3600">
                <a:latin typeface="Arial" charset="0"/>
                <a:ea typeface="ＭＳ Ｐゴシック" charset="0"/>
                <a:cs typeface="Arial" charset="0"/>
              </a:rPr>
              <a:t>Day 2</a:t>
            </a:r>
          </a:p>
        </p:txBody>
      </p:sp>
      <p:pic>
        <p:nvPicPr>
          <p:cNvPr id="194562" name="Picture 6" descr="npo0000d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4724" name="Text Box 4"/>
          <p:cNvSpPr txBox="1">
            <a:spLocks noChangeArrowheads="1"/>
          </p:cNvSpPr>
          <p:nvPr/>
        </p:nvSpPr>
        <p:spPr bwMode="auto">
          <a:xfrm>
            <a:off x="1219200" y="152400"/>
            <a:ext cx="58674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خليقة الله ... اليوم الثاني</a:t>
            </a:r>
            <a:endParaRPr lang="en-US" sz="3600" b="1" dirty="0">
              <a:solidFill>
                <a:srgbClr val="FFFFFF"/>
              </a:solidFill>
              <a:effectLst>
                <a:outerShdw blurRad="38100" dist="38100" dir="2700000" algn="tl">
                  <a:srgbClr val="000000"/>
                </a:outerShdw>
              </a:effectLst>
              <a:cs typeface="Arial" charset="0"/>
            </a:endParaRPr>
          </a:p>
        </p:txBody>
      </p:sp>
      <p:sp>
        <p:nvSpPr>
          <p:cNvPr id="2334725" name="Text Box 5"/>
          <p:cNvSpPr txBox="1">
            <a:spLocks noChangeArrowheads="1"/>
          </p:cNvSpPr>
          <p:nvPr/>
        </p:nvSpPr>
        <p:spPr bwMode="auto">
          <a:xfrm>
            <a:off x="76200" y="4495800"/>
            <a:ext cx="91440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و قال الله ليكن جلد في وسط المياه و ليكن فاصلاً بين مياه و مياه (6)</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42567494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0"/>
            <a:ext cx="9144000" cy="6858000"/>
          </a:xfrm>
          <a:prstGeom prst="rect">
            <a:avLst/>
          </a:prstGeom>
        </p:spPr>
      </p:pic>
      <p:sp>
        <p:nvSpPr>
          <p:cNvPr id="2" name="Title 1"/>
          <p:cNvSpPr>
            <a:spLocks noGrp="1"/>
          </p:cNvSpPr>
          <p:nvPr>
            <p:ph type="title"/>
          </p:nvPr>
        </p:nvSpPr>
        <p:spPr>
          <a:xfrm>
            <a:off x="57615" y="1213007"/>
            <a:ext cx="9049395" cy="2522151"/>
          </a:xfrm>
        </p:spPr>
        <p:txBody>
          <a:bodyPr/>
          <a:lstStyle/>
          <a:p>
            <a:r>
              <a:rPr lang="ar-JO" sz="8000" b="1" dirty="0">
                <a:effectLst>
                  <a:glow rad="177800">
                    <a:schemeClr val="bg2"/>
                  </a:glow>
                </a:effectLst>
              </a:rPr>
              <a:t>علم الأنساب و التسلسل الزمني للعهد القديم</a:t>
            </a:r>
            <a:endParaRPr lang="en-US" sz="6000" b="1" dirty="0">
              <a:effectLst>
                <a:glow rad="177800">
                  <a:schemeClr val="bg2"/>
                </a:glow>
              </a:effectLst>
            </a:endParaRPr>
          </a:p>
        </p:txBody>
      </p:sp>
      <p:sp>
        <p:nvSpPr>
          <p:cNvPr id="4" name="Title 1"/>
          <p:cNvSpPr txBox="1">
            <a:spLocks/>
          </p:cNvSpPr>
          <p:nvPr/>
        </p:nvSpPr>
        <p:spPr bwMode="auto">
          <a:xfrm>
            <a:off x="57615" y="4308210"/>
            <a:ext cx="9049395" cy="1044599"/>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defTabSz="457200"/>
            <a:r>
              <a:rPr lang="ar-JO" sz="4800" b="1" i="1" dirty="0">
                <a:solidFill>
                  <a:srgbClr val="FFFFFF"/>
                </a:solidFill>
                <a:effectLst>
                  <a:glow rad="177800">
                    <a:srgbClr val="000000"/>
                  </a:glow>
                </a:effectLst>
                <a:latin typeface="Arial"/>
              </a:rPr>
              <a:t>تكوين 5 و 11</a:t>
            </a:r>
            <a:endParaRPr lang="en-US" sz="4800" b="1" i="1" dirty="0">
              <a:solidFill>
                <a:srgbClr val="FFFFFF"/>
              </a:solidFill>
              <a:effectLst>
                <a:glow rad="177800">
                  <a:srgbClr val="000000"/>
                </a:glow>
              </a:effectLst>
              <a:latin typeface="Arial"/>
            </a:endParaRPr>
          </a:p>
        </p:txBody>
      </p:sp>
    </p:spTree>
    <p:extLst>
      <p:ext uri="{BB962C8B-B14F-4D97-AF65-F5344CB8AC3E}">
        <p14:creationId xmlns:p14="http://schemas.microsoft.com/office/powerpoint/2010/main" val="3380859079"/>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63" y="-2268538"/>
            <a:ext cx="9126537" cy="9126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10690" name="Rectangle 2"/>
          <p:cNvSpPr>
            <a:spLocks noGrp="1" noChangeArrowheads="1"/>
          </p:cNvSpPr>
          <p:nvPr>
            <p:ph type="title"/>
          </p:nvPr>
        </p:nvSpPr>
        <p:spPr>
          <a:xfrm>
            <a:off x="0" y="3200400"/>
            <a:ext cx="9144000" cy="685800"/>
          </a:xfrm>
          <a:solidFill>
            <a:schemeClr val="tx1"/>
          </a:solidFill>
        </p:spPr>
        <p:txBody>
          <a:bodyPr/>
          <a:lstStyle/>
          <a:p>
            <a:pPr>
              <a:spcBef>
                <a:spcPct val="50000"/>
              </a:spcBef>
              <a:defRPr/>
            </a:pPr>
            <a:r>
              <a:rPr lang="ar-JO" sz="4000" b="1" dirty="0">
                <a:solidFill>
                  <a:schemeClr val="bg1"/>
                </a:solidFill>
              </a:rPr>
              <a:t>صورة الطفلين آدم و حواء</a:t>
            </a:r>
            <a:endParaRPr lang="en-US" sz="4000" b="1" dirty="0">
              <a:solidFill>
                <a:schemeClr val="bg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943600" y="3254375"/>
            <a:ext cx="3810000" cy="361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60131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106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069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6292" name="Rectangle 4"/>
          <p:cNvSpPr>
            <a:spLocks noGrp="1" noChangeArrowheads="1"/>
          </p:cNvSpPr>
          <p:nvPr>
            <p:ph type="ctrTitle"/>
          </p:nvPr>
        </p:nvSpPr>
        <p:spPr>
          <a:xfrm>
            <a:off x="228600" y="-67816"/>
            <a:ext cx="8763000" cy="904528"/>
          </a:xfrm>
        </p:spPr>
        <p:txBody>
          <a:bodyPr/>
          <a:lstStyle/>
          <a:p>
            <a:pPr eaLnBrk="1" hangingPunct="1">
              <a:defRPr/>
            </a:pPr>
            <a:r>
              <a:rPr lang="ar-JO" dirty="0">
                <a:solidFill>
                  <a:schemeClr val="tx1"/>
                </a:solidFill>
                <a:effectLst/>
                <a:latin typeface="Arial" charset="0"/>
                <a:ea typeface="ＭＳ Ｐゴシック" charset="0"/>
                <a:cs typeface="ＭＳ Ｐゴシック" charset="0"/>
              </a:rPr>
              <a:t>سلسلة نسب تكوين 5</a:t>
            </a:r>
            <a:endParaRPr lang="en-US" dirty="0">
              <a:solidFill>
                <a:schemeClr val="tx1"/>
              </a:solidFill>
              <a:effectLst/>
              <a:latin typeface="Arial" charset="0"/>
              <a:ea typeface="ＭＳ Ｐゴシック" charset="0"/>
              <a:cs typeface="ＭＳ Ｐゴシック" charset="0"/>
            </a:endParaRPr>
          </a:p>
        </p:txBody>
      </p:sp>
      <p:sp>
        <p:nvSpPr>
          <p:cNvPr id="396293" name="Rectangle 5"/>
          <p:cNvSpPr>
            <a:spLocks noGrp="1" noChangeArrowheads="1"/>
          </p:cNvSpPr>
          <p:nvPr>
            <p:ph type="subTitle" idx="1"/>
          </p:nvPr>
        </p:nvSpPr>
        <p:spPr>
          <a:xfrm>
            <a:off x="685800" y="838200"/>
            <a:ext cx="2895600" cy="533400"/>
          </a:xfrm>
        </p:spPr>
        <p:txBody>
          <a:bodyPr/>
          <a:lstStyle/>
          <a:p>
            <a:pPr eaLnBrk="1" hangingPunct="1">
              <a:buFont typeface="Wingdings" charset="0"/>
              <a:buNone/>
              <a:defRPr/>
            </a:pPr>
            <a:r>
              <a:rPr lang="ar-JO" b="1" dirty="0">
                <a:latin typeface="Arial" charset="0"/>
                <a:ea typeface="ＭＳ Ｐゴシック" charset="0"/>
                <a:cs typeface="ＭＳ Ｐゴシック" charset="0"/>
              </a:rPr>
              <a:t>آدم</a:t>
            </a:r>
            <a:endParaRPr lang="en-US" dirty="0">
              <a:latin typeface="Arial" charset="0"/>
              <a:ea typeface="ＭＳ Ｐゴシック" charset="0"/>
              <a:cs typeface="ＭＳ Ｐゴシック" charset="0"/>
            </a:endParaRPr>
          </a:p>
        </p:txBody>
      </p:sp>
      <p:sp>
        <p:nvSpPr>
          <p:cNvPr id="396294" name="Rectangle 6"/>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شيث</a:t>
            </a:r>
            <a:endParaRPr lang="en-US" sz="3200" dirty="0">
              <a:solidFill>
                <a:srgbClr val="FFFFFF"/>
              </a:solidFill>
              <a:effectLst>
                <a:outerShdw blurRad="38100" dist="38100" dir="2700000" algn="tl">
                  <a:srgbClr val="010199"/>
                </a:outerShdw>
              </a:effectLst>
            </a:endParaRPr>
          </a:p>
        </p:txBody>
      </p:sp>
      <p:sp>
        <p:nvSpPr>
          <p:cNvPr id="396295" name="Rectangle 7">
            <a:hlinkClick r:id="rId3"/>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أنوش</a:t>
            </a:r>
            <a:endParaRPr lang="en-US" sz="3200" dirty="0">
              <a:solidFill>
                <a:srgbClr val="FFFFFF"/>
              </a:solidFill>
              <a:effectLst>
                <a:outerShdw blurRad="38100" dist="38100" dir="2700000" algn="tl">
                  <a:srgbClr val="010199"/>
                </a:outerShdw>
              </a:effectLst>
            </a:endParaRPr>
          </a:p>
        </p:txBody>
      </p:sp>
      <p:sp>
        <p:nvSpPr>
          <p:cNvPr id="396296" name="Rectangle 8">
            <a:hlinkClick r:id="rId3"/>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قينان</a:t>
            </a:r>
            <a:endParaRPr lang="en-US" sz="3200" dirty="0">
              <a:solidFill>
                <a:srgbClr val="FFFFFF"/>
              </a:solidFill>
              <a:effectLst>
                <a:outerShdw blurRad="38100" dist="38100" dir="2700000" algn="tl">
                  <a:srgbClr val="010199"/>
                </a:outerShdw>
              </a:effectLst>
            </a:endParaRPr>
          </a:p>
        </p:txBody>
      </p:sp>
      <p:sp>
        <p:nvSpPr>
          <p:cNvPr id="396297" name="Rectangle 9">
            <a:hlinkClick r:id="rId3" action="ppaction://hlinkpres?slideindex=1&amp;slidetitle="/>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مهللئيل</a:t>
            </a:r>
            <a:endParaRPr lang="en-US" sz="3200" dirty="0">
              <a:solidFill>
                <a:srgbClr val="FFFFFF"/>
              </a:solidFill>
              <a:effectLst>
                <a:outerShdw blurRad="38100" dist="38100" dir="2700000" algn="tl">
                  <a:srgbClr val="010199"/>
                </a:outerShdw>
              </a:effectLst>
            </a:endParaRPr>
          </a:p>
        </p:txBody>
      </p:sp>
      <p:sp>
        <p:nvSpPr>
          <p:cNvPr id="396298" name="Rectangle 10">
            <a:hlinkClick r:id="rId3" action="ppaction://hlinkpres?slideindex=1&amp;slidetitle="/>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يارد</a:t>
            </a:r>
            <a:endParaRPr lang="en-US" sz="3200" dirty="0">
              <a:solidFill>
                <a:srgbClr val="FFFFFF"/>
              </a:solidFill>
              <a:effectLst>
                <a:outerShdw blurRad="38100" dist="38100" dir="2700000" algn="tl">
                  <a:srgbClr val="010199"/>
                </a:outerShdw>
              </a:effectLst>
            </a:endParaRPr>
          </a:p>
        </p:txBody>
      </p:sp>
      <p:sp>
        <p:nvSpPr>
          <p:cNvPr id="396299" name="Rectangle 11">
            <a:hlinkClick r:id="rId3" action="ppaction://hlinkpres?slideindex=1&amp;slidetitle="/>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أخنوخ</a:t>
            </a:r>
            <a:endParaRPr lang="en-US" sz="3200" b="1" dirty="0">
              <a:solidFill>
                <a:srgbClr val="FFFFFF"/>
              </a:solidFill>
              <a:effectLst>
                <a:outerShdw blurRad="38100" dist="38100" dir="2700000" algn="tl">
                  <a:srgbClr val="010199"/>
                </a:outerShdw>
              </a:effectLst>
            </a:endParaRPr>
          </a:p>
        </p:txBody>
      </p:sp>
      <p:sp>
        <p:nvSpPr>
          <p:cNvPr id="396300" name="Rectangle 12">
            <a:hlinkClick r:id="rId3" action="ppaction://hlinkpres?slideindex=1&amp;slidetitle="/>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متوشالح</a:t>
            </a:r>
            <a:endParaRPr lang="en-US" sz="3200" dirty="0">
              <a:solidFill>
                <a:srgbClr val="FFFFFF"/>
              </a:solidFill>
              <a:effectLst>
                <a:outerShdw blurRad="38100" dist="38100" dir="2700000" algn="tl">
                  <a:srgbClr val="010199"/>
                </a:outerShdw>
              </a:effectLst>
            </a:endParaRPr>
          </a:p>
        </p:txBody>
      </p:sp>
      <p:sp>
        <p:nvSpPr>
          <p:cNvPr id="396301" name="Rectangle 13">
            <a:hlinkClick r:id="rId3" action="ppaction://hlinkpres?slideindex=1&amp;slidetitle="/>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لامك</a:t>
            </a:r>
            <a:endParaRPr lang="en-US" sz="3200" dirty="0">
              <a:solidFill>
                <a:srgbClr val="FFFFFF"/>
              </a:solidFill>
              <a:effectLst>
                <a:outerShdw blurRad="38100" dist="38100" dir="2700000" algn="tl">
                  <a:srgbClr val="010199"/>
                </a:outerShdw>
              </a:effectLst>
            </a:endParaRPr>
          </a:p>
        </p:txBody>
      </p:sp>
      <p:sp>
        <p:nvSpPr>
          <p:cNvPr id="396302" name="Rectangle 14">
            <a:hlinkClick r:id="rId3"/>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نوح</a:t>
            </a:r>
            <a:endParaRPr lang="en-US" sz="3200" dirty="0">
              <a:solidFill>
                <a:srgbClr val="FFFFFF"/>
              </a:solidFill>
              <a:effectLst>
                <a:outerShdw blurRad="38100" dist="38100" dir="2700000" algn="tl">
                  <a:srgbClr val="010199"/>
                </a:outerShdw>
              </a:effectLst>
            </a:endParaRPr>
          </a:p>
        </p:txBody>
      </p:sp>
      <p:sp>
        <p:nvSpPr>
          <p:cNvPr id="16" name="Text Box 4"/>
          <p:cNvSpPr txBox="1">
            <a:spLocks noChangeArrowheads="1"/>
          </p:cNvSpPr>
          <p:nvPr/>
        </p:nvSpPr>
        <p:spPr bwMode="auto">
          <a:xfrm>
            <a:off x="8531348"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EAEAEA"/>
                </a:solidFill>
              </a:rPr>
              <a:t>38</a:t>
            </a:r>
            <a:endParaRPr lang="en-US" b="1" dirty="0">
              <a:solidFill>
                <a:srgbClr val="EAEAEA"/>
              </a:solidFill>
            </a:endParaRPr>
          </a:p>
        </p:txBody>
      </p:sp>
    </p:spTree>
    <p:extLst>
      <p:ext uri="{BB962C8B-B14F-4D97-AF65-F5344CB8AC3E}">
        <p14:creationId xmlns:p14="http://schemas.microsoft.com/office/powerpoint/2010/main" val="13016175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earth middle eas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37218" name="Rectangle 2"/>
          <p:cNvSpPr>
            <a:spLocks noGrp="1" noChangeArrowheads="1"/>
          </p:cNvSpPr>
          <p:nvPr>
            <p:ph type="title"/>
          </p:nvPr>
        </p:nvSpPr>
        <p:spPr>
          <a:xfrm>
            <a:off x="152400" y="228600"/>
            <a:ext cx="7315200" cy="1371600"/>
          </a:xfrm>
        </p:spPr>
        <p:txBody>
          <a:bodyPr/>
          <a:lstStyle/>
          <a:p>
            <a:pPr eaLnBrk="1" hangingPunct="1"/>
            <a:r>
              <a:rPr lang="ar-JO" altLang="zh-CN" sz="3600" b="1" dirty="0">
                <a:solidFill>
                  <a:schemeClr val="bg1"/>
                </a:solidFill>
                <a:effectLst>
                  <a:glow rad="190500">
                    <a:schemeClr val="tx2"/>
                  </a:glow>
                </a:effectLst>
                <a:latin typeface="Arial" charset="0"/>
                <a:ea typeface="ＭＳ Ｐゴシック" charset="0"/>
              </a:rPr>
              <a:t>هل يمكن أن نجد تاريخ الخلق من </a:t>
            </a:r>
            <a:br>
              <a:rPr lang="ar-JO" altLang="zh-CN" sz="3600" b="1" dirty="0">
                <a:solidFill>
                  <a:schemeClr val="bg1"/>
                </a:solidFill>
                <a:effectLst>
                  <a:glow rad="190500">
                    <a:schemeClr val="tx2"/>
                  </a:glow>
                </a:effectLst>
                <a:latin typeface="Arial" charset="0"/>
                <a:ea typeface="ＭＳ Ｐゴシック" charset="0"/>
              </a:rPr>
            </a:br>
            <a:r>
              <a:rPr lang="ar-JO" altLang="zh-CN" sz="3600" b="1" dirty="0">
                <a:solidFill>
                  <a:schemeClr val="bg1"/>
                </a:solidFill>
                <a:effectLst>
                  <a:glow rad="190500">
                    <a:schemeClr val="tx2"/>
                  </a:glow>
                </a:effectLst>
                <a:latin typeface="Arial" charset="0"/>
                <a:ea typeface="ＭＳ Ｐゴシック" charset="0"/>
              </a:rPr>
              <a:t>تكوين 5 و 11</a:t>
            </a:r>
            <a:endParaRPr lang="en-US" altLang="zh-CN" sz="4000" b="1" dirty="0">
              <a:solidFill>
                <a:schemeClr val="bg1"/>
              </a:solidFill>
              <a:effectLst>
                <a:glow rad="190500">
                  <a:schemeClr val="tx2"/>
                </a:glow>
              </a:effectLst>
              <a:latin typeface="Arial" charset="0"/>
              <a:ea typeface="ＭＳ Ｐゴシック" charset="0"/>
            </a:endParaRPr>
          </a:p>
        </p:txBody>
      </p:sp>
      <p:pic>
        <p:nvPicPr>
          <p:cNvPr id="137219"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66" name="Rectangle 6"/>
          <p:cNvSpPr>
            <a:spLocks noChangeArrowheads="1"/>
          </p:cNvSpPr>
          <p:nvPr/>
        </p:nvSpPr>
        <p:spPr bwMode="auto">
          <a:xfrm>
            <a:off x="152400" y="1905000"/>
            <a:ext cx="42672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r" eaLnBrk="1" hangingPunct="1">
              <a:lnSpc>
                <a:spcPct val="90000"/>
              </a:lnSpc>
              <a:spcBef>
                <a:spcPct val="20000"/>
              </a:spcBef>
            </a:pPr>
            <a:r>
              <a:rPr lang="ar-JO" altLang="zh-CN" sz="2800" b="1" dirty="0">
                <a:solidFill>
                  <a:srgbClr val="FFFF00"/>
                </a:solidFill>
                <a:effectLst>
                  <a:glow rad="190500">
                    <a:srgbClr val="000000"/>
                  </a:glow>
                </a:effectLst>
              </a:rPr>
              <a:t>البعض قال لا </a:t>
            </a:r>
            <a:endParaRPr lang="en-US" altLang="zh-CN" sz="2800" b="1" dirty="0">
              <a:solidFill>
                <a:srgbClr val="FFFFFF"/>
              </a:solidFill>
              <a:effectLst>
                <a:glow rad="190500">
                  <a:srgbClr val="000000"/>
                </a:glow>
              </a:effectLst>
            </a:endParaRPr>
          </a:p>
          <a:p>
            <a:pPr marL="342900" indent="-342900" algn="r" eaLnBrk="1" hangingPunct="1">
              <a:lnSpc>
                <a:spcPct val="90000"/>
              </a:lnSpc>
              <a:spcBef>
                <a:spcPct val="20000"/>
              </a:spcBef>
            </a:pPr>
            <a:r>
              <a:rPr lang="ar-JO" altLang="zh-CN" sz="2800" b="1" dirty="0">
                <a:solidFill>
                  <a:srgbClr val="FFFFFF"/>
                </a:solidFill>
                <a:effectLst>
                  <a:glow rad="190500">
                    <a:srgbClr val="000000"/>
                  </a:glow>
                </a:effectLst>
              </a:rPr>
              <a:t>* هناك أنساب أخرى في الكتاب المقدس تحتوي على فجوات (مت 1 : 1 – 17)</a:t>
            </a:r>
            <a:endParaRPr lang="en-US" altLang="zh-CN" sz="2800" b="1" dirty="0">
              <a:solidFill>
                <a:srgbClr val="FFFFFF"/>
              </a:solidFill>
              <a:effectLst>
                <a:glow rad="190500">
                  <a:srgbClr val="000000"/>
                </a:glow>
              </a:effectLst>
            </a:endParaRPr>
          </a:p>
          <a:p>
            <a:pPr marL="342900" indent="-342900" algn="r" eaLnBrk="1" hangingPunct="1">
              <a:lnSpc>
                <a:spcPct val="90000"/>
              </a:lnSpc>
              <a:spcBef>
                <a:spcPct val="20000"/>
              </a:spcBef>
            </a:pPr>
            <a:r>
              <a:rPr lang="ar-JO" altLang="zh-CN" sz="2800" b="1" dirty="0">
                <a:solidFill>
                  <a:srgbClr val="FFFFFF"/>
                </a:solidFill>
                <a:effectLst>
                  <a:glow rad="190500">
                    <a:srgbClr val="000000"/>
                  </a:glow>
                </a:effectLst>
              </a:rPr>
              <a:t>* لهذا فيجب أن يكون هناك فجوات في تكوين </a:t>
            </a:r>
            <a:endParaRPr lang="en-US" altLang="ja-JP" sz="2800" b="1" dirty="0">
              <a:solidFill>
                <a:srgbClr val="FFFFFF"/>
              </a:solidFill>
              <a:effectLst>
                <a:glow rad="190500">
                  <a:srgbClr val="000000"/>
                </a:glow>
              </a:effectLst>
            </a:endParaRPr>
          </a:p>
          <a:p>
            <a:pPr marL="342900" indent="-342900" algn="r" eaLnBrk="1" hangingPunct="1">
              <a:lnSpc>
                <a:spcPct val="90000"/>
              </a:lnSpc>
              <a:spcBef>
                <a:spcPct val="20000"/>
              </a:spcBef>
            </a:pPr>
            <a:r>
              <a:rPr lang="ar-JO" altLang="zh-CN" sz="2800" b="1" dirty="0">
                <a:solidFill>
                  <a:srgbClr val="FFFFFF"/>
                </a:solidFill>
                <a:effectLst>
                  <a:glow rad="190500">
                    <a:srgbClr val="000000"/>
                  </a:glow>
                </a:effectLst>
              </a:rPr>
              <a:t>* نظرة اللافجوة تضع الطوفان في 2487 ق.م لكن تاريخ مصر يعود إلى ما قبل 3300 ق.م</a:t>
            </a:r>
            <a:endParaRPr lang="en-US" altLang="zh-CN" sz="2800" b="1" dirty="0">
              <a:solidFill>
                <a:srgbClr val="FFFFFF"/>
              </a:solidFill>
              <a:effectLst>
                <a:glow rad="190500">
                  <a:srgbClr val="000000"/>
                </a:glow>
              </a:effectLst>
            </a:endParaRPr>
          </a:p>
        </p:txBody>
      </p:sp>
      <p:sp>
        <p:nvSpPr>
          <p:cNvPr id="860168" name="Rectangle 8"/>
          <p:cNvSpPr>
            <a:spLocks noChangeArrowheads="1"/>
          </p:cNvSpPr>
          <p:nvPr/>
        </p:nvSpPr>
        <p:spPr bwMode="auto">
          <a:xfrm>
            <a:off x="4572000" y="1905000"/>
            <a:ext cx="45720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pPr>
            <a:r>
              <a:rPr lang="ar-JO" altLang="zh-CN" sz="2800" b="1" dirty="0">
                <a:solidFill>
                  <a:srgbClr val="FFFF00"/>
                </a:solidFill>
                <a:effectLst>
                  <a:glow rad="190500">
                    <a:srgbClr val="000000"/>
                  </a:glow>
                </a:effectLst>
              </a:rPr>
              <a:t>البعض قالوا نعم</a:t>
            </a:r>
            <a:endParaRPr lang="en-US" altLang="ja-JP" sz="2800" b="1" dirty="0">
              <a:solidFill>
                <a:srgbClr val="FFFF00"/>
              </a:solidFill>
              <a:effectLst>
                <a:glow rad="190500">
                  <a:srgbClr val="000000"/>
                </a:glow>
              </a:effectLst>
            </a:endParaRPr>
          </a:p>
          <a:p>
            <a:pPr marL="342900" indent="-342900" algn="r" eaLnBrk="1" hangingPunct="1">
              <a:lnSpc>
                <a:spcPct val="90000"/>
              </a:lnSpc>
              <a:spcBef>
                <a:spcPct val="20000"/>
              </a:spcBef>
            </a:pPr>
            <a:r>
              <a:rPr lang="ar-JO" altLang="ja-JP" sz="2800" b="1" dirty="0">
                <a:solidFill>
                  <a:srgbClr val="FFFFFF"/>
                </a:solidFill>
                <a:effectLst>
                  <a:glow rad="190500">
                    <a:srgbClr val="000000"/>
                  </a:glow>
                </a:effectLst>
              </a:rPr>
              <a:t>* الأنساب الأخرى لا تذكر أعمار الآباء عند ولادة أولادهم</a:t>
            </a:r>
            <a:endParaRPr lang="en-US" altLang="ja-JP" sz="2800" b="1" dirty="0">
              <a:solidFill>
                <a:srgbClr val="FFFFFF"/>
              </a:solidFill>
              <a:effectLst>
                <a:glow rad="190500">
                  <a:srgbClr val="000000"/>
                </a:glow>
              </a:effectLst>
            </a:endParaRPr>
          </a:p>
          <a:p>
            <a:pPr marL="342900" indent="-342900" algn="r" eaLnBrk="1" hangingPunct="1">
              <a:lnSpc>
                <a:spcPct val="90000"/>
              </a:lnSpc>
              <a:spcBef>
                <a:spcPct val="20000"/>
              </a:spcBef>
            </a:pPr>
            <a:r>
              <a:rPr lang="ar-JO" altLang="ja-JP" sz="2800" b="1" dirty="0">
                <a:solidFill>
                  <a:srgbClr val="FFFFFF"/>
                </a:solidFill>
                <a:effectLst>
                  <a:glow rad="190500">
                    <a:srgbClr val="000000"/>
                  </a:glow>
                </a:effectLst>
              </a:rPr>
              <a:t>* يريدنا الله أن نميز الفصول و الأيام و السنين (تك 1 : 14)</a:t>
            </a:r>
            <a:endParaRPr lang="en-US" altLang="zh-CN" sz="2800" b="1" dirty="0">
              <a:solidFill>
                <a:srgbClr val="FFFFFF"/>
              </a:solidFill>
              <a:effectLst>
                <a:glow rad="190500">
                  <a:srgbClr val="000000"/>
                </a:glow>
              </a:effectLst>
            </a:endParaRPr>
          </a:p>
          <a:p>
            <a:pPr marL="342900" indent="-342900" algn="r" eaLnBrk="1" hangingPunct="1">
              <a:lnSpc>
                <a:spcPct val="90000"/>
              </a:lnSpc>
              <a:spcBef>
                <a:spcPct val="20000"/>
              </a:spcBef>
            </a:pPr>
            <a:r>
              <a:rPr lang="ar-JO" altLang="zh-CN" sz="2800" b="1" dirty="0">
                <a:solidFill>
                  <a:srgbClr val="FFFFFF"/>
                </a:solidFill>
                <a:effectLst>
                  <a:glow rad="190500">
                    <a:srgbClr val="000000"/>
                  </a:glow>
                </a:effectLst>
              </a:rPr>
              <a:t>* لماذا يريد الله أن يخبرنا بأسماء هؤلاء الرجال ؟</a:t>
            </a:r>
            <a:endParaRPr lang="en-US" altLang="zh-CN" sz="2800" b="1" dirty="0">
              <a:solidFill>
                <a:srgbClr val="FFFFFF"/>
              </a:solidFill>
              <a:effectLst>
                <a:glow rad="190500">
                  <a:srgbClr val="000000"/>
                </a:glow>
              </a:effectLst>
            </a:endParaRPr>
          </a:p>
        </p:txBody>
      </p:sp>
    </p:spTree>
    <p:extLst>
      <p:ext uri="{BB962C8B-B14F-4D97-AF65-F5344CB8AC3E}">
        <p14:creationId xmlns:p14="http://schemas.microsoft.com/office/powerpoint/2010/main" val="1817097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60166">
                                            <p:txEl>
                                              <p:pRg st="1" end="1"/>
                                            </p:txEl>
                                          </p:spTgt>
                                        </p:tgtEl>
                                        <p:attrNameLst>
                                          <p:attrName>style.visibility</p:attrName>
                                        </p:attrNameLst>
                                      </p:cBhvr>
                                      <p:to>
                                        <p:strVal val="visible"/>
                                      </p:to>
                                    </p:set>
                                    <p:animEffect transition="in" filter="wipe(up)">
                                      <p:cBhvr>
                                        <p:cTn id="12" dur="500"/>
                                        <p:tgtEl>
                                          <p:spTgt spid="86016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60166">
                                            <p:txEl>
                                              <p:pRg st="2" end="2"/>
                                            </p:txEl>
                                          </p:spTgt>
                                        </p:tgtEl>
                                        <p:attrNameLst>
                                          <p:attrName>style.visibility</p:attrName>
                                        </p:attrNameLst>
                                      </p:cBhvr>
                                      <p:to>
                                        <p:strVal val="visible"/>
                                      </p:to>
                                    </p:set>
                                    <p:animEffect transition="in" filter="wipe(up)">
                                      <p:cBhvr>
                                        <p:cTn id="17" dur="500"/>
                                        <p:tgtEl>
                                          <p:spTgt spid="86016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60166">
                                            <p:txEl>
                                              <p:pRg st="3" end="3"/>
                                            </p:txEl>
                                          </p:spTgt>
                                        </p:tgtEl>
                                        <p:attrNameLst>
                                          <p:attrName>style.visibility</p:attrName>
                                        </p:attrNameLst>
                                      </p:cBhvr>
                                      <p:to>
                                        <p:strVal val="visible"/>
                                      </p:to>
                                    </p:set>
                                    <p:animEffect transition="in" filter="wipe(up)">
                                      <p:cBhvr>
                                        <p:cTn id="22" dur="500"/>
                                        <p:tgtEl>
                                          <p:spTgt spid="86016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860168">
                                            <p:txEl>
                                              <p:pRg st="0" end="0"/>
                                            </p:txEl>
                                          </p:spTgt>
                                        </p:tgtEl>
                                        <p:attrNameLst>
                                          <p:attrName>style.visibility</p:attrName>
                                        </p:attrNameLst>
                                      </p:cBhvr>
                                      <p:to>
                                        <p:strVal val="visible"/>
                                      </p:to>
                                    </p:set>
                                    <p:animEffect transition="in" filter="wipe(up)">
                                      <p:cBhvr>
                                        <p:cTn id="27" dur="500"/>
                                        <p:tgtEl>
                                          <p:spTgt spid="86016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860168">
                                            <p:txEl>
                                              <p:pRg st="1" end="1"/>
                                            </p:txEl>
                                          </p:spTgt>
                                        </p:tgtEl>
                                        <p:attrNameLst>
                                          <p:attrName>style.visibility</p:attrName>
                                        </p:attrNameLst>
                                      </p:cBhvr>
                                      <p:to>
                                        <p:strVal val="visible"/>
                                      </p:to>
                                    </p:set>
                                    <p:animEffect transition="in" filter="wipe(up)">
                                      <p:cBhvr>
                                        <p:cTn id="32" dur="500"/>
                                        <p:tgtEl>
                                          <p:spTgt spid="86016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860168">
                                            <p:txEl>
                                              <p:pRg st="2" end="2"/>
                                            </p:txEl>
                                          </p:spTgt>
                                        </p:tgtEl>
                                        <p:attrNameLst>
                                          <p:attrName>style.visibility</p:attrName>
                                        </p:attrNameLst>
                                      </p:cBhvr>
                                      <p:to>
                                        <p:strVal val="visible"/>
                                      </p:to>
                                    </p:set>
                                    <p:animEffect transition="in" filter="wipe(up)">
                                      <p:cBhvr>
                                        <p:cTn id="37" dur="500"/>
                                        <p:tgtEl>
                                          <p:spTgt spid="860168">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860168">
                                            <p:txEl>
                                              <p:pRg st="3" end="3"/>
                                            </p:txEl>
                                          </p:spTgt>
                                        </p:tgtEl>
                                        <p:attrNameLst>
                                          <p:attrName>style.visibility</p:attrName>
                                        </p:attrNameLst>
                                      </p:cBhvr>
                                      <p:to>
                                        <p:strVal val="visible"/>
                                      </p:to>
                                    </p:set>
                                    <p:animEffect transition="in" filter="wipe(up)">
                                      <p:cBhvr>
                                        <p:cTn id="42" dur="500"/>
                                        <p:tgtEl>
                                          <p:spTgt spid="86016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P spid="860168" grpId="0" build="p"/>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6043" name="Rectangle 11"/>
          <p:cNvSpPr>
            <a:spLocks noGrp="1" noChangeArrowheads="1"/>
          </p:cNvSpPr>
          <p:nvPr>
            <p:ph type="body" idx="1"/>
          </p:nvPr>
        </p:nvSpPr>
        <p:spPr>
          <a:xfrm>
            <a:off x="1295400" y="4869160"/>
            <a:ext cx="7848600" cy="1540024"/>
          </a:xfrm>
        </p:spPr>
        <p:txBody>
          <a:bodyPr/>
          <a:lstStyle/>
          <a:p>
            <a:pPr marL="0" indent="0" algn="r" eaLnBrk="1" hangingPunct="1">
              <a:buFont typeface="Symbol" charset="0"/>
              <a:buNone/>
            </a:pPr>
            <a:r>
              <a:rPr lang="ar-JO" sz="3600" b="1" dirty="0">
                <a:latin typeface="Arial" charset="0"/>
                <a:ea typeface="ＭＳ Ｐゴシック" charset="0"/>
                <a:cs typeface="Arial" charset="0"/>
              </a:rPr>
              <a:t>هل تساعدنا هذه الأنساب على </a:t>
            </a:r>
            <a:r>
              <a:rPr lang="ar-JO" sz="3600" b="1" dirty="0">
                <a:solidFill>
                  <a:srgbClr val="FFFF00"/>
                </a:solidFill>
                <a:latin typeface="Arial" charset="0"/>
                <a:ea typeface="ＭＳ Ｐゴシック" charset="0"/>
                <a:cs typeface="Arial" charset="0"/>
              </a:rPr>
              <a:t>تحديد تواريخ </a:t>
            </a:r>
            <a:r>
              <a:rPr lang="ar-JO" sz="3600" b="1" dirty="0">
                <a:latin typeface="Arial" charset="0"/>
                <a:ea typeface="ＭＳ Ｐゴシック" charset="0"/>
                <a:cs typeface="Arial" charset="0"/>
              </a:rPr>
              <a:t>الأحداث التاريخية ؟</a:t>
            </a:r>
            <a:endParaRPr lang="en-US" sz="3600" b="1" dirty="0">
              <a:latin typeface="Times New Roman" charset="0"/>
              <a:ea typeface="ＭＳ Ｐゴシック" charset="0"/>
              <a:cs typeface="ＭＳ Ｐゴシック" charset="0"/>
            </a:endParaRPr>
          </a:p>
        </p:txBody>
      </p:sp>
      <p:sp>
        <p:nvSpPr>
          <p:cNvPr id="160770" name="Rectangle 10"/>
          <p:cNvSpPr>
            <a:spLocks noGrp="1" noChangeArrowheads="1"/>
          </p:cNvSpPr>
          <p:nvPr>
            <p:ph type="title"/>
          </p:nvPr>
        </p:nvSpPr>
        <p:spPr>
          <a:xfrm>
            <a:off x="1066800" y="76200"/>
            <a:ext cx="8305800" cy="1143000"/>
          </a:xfrm>
          <a:noFill/>
        </p:spPr>
        <p:txBody>
          <a:bodyPr/>
          <a:lstStyle/>
          <a:p>
            <a:pPr algn="ctr" eaLnBrk="1" hangingPunct="1"/>
            <a:r>
              <a:rPr lang="ar-JO" b="1" dirty="0">
                <a:solidFill>
                  <a:srgbClr val="FFFF00"/>
                </a:solidFill>
                <a:latin typeface="Arial" charset="0"/>
                <a:ea typeface="ＭＳ Ｐゴシック" charset="0"/>
                <a:cs typeface="Times New Roman" charset="0"/>
              </a:rPr>
              <a:t>أسرار أنساب سفر التكوين</a:t>
            </a:r>
            <a:endParaRPr lang="en-US" sz="4300" b="1" dirty="0">
              <a:solidFill>
                <a:srgbClr val="FFFF00"/>
              </a:solidFill>
              <a:latin typeface="Arial" charset="0"/>
              <a:ea typeface="ＭＳ Ｐゴシック" charset="0"/>
              <a:cs typeface="Times New Roman" charset="0"/>
            </a:endParaRPr>
          </a:p>
        </p:txBody>
      </p:sp>
      <p:sp>
        <p:nvSpPr>
          <p:cNvPr id="160771" name="Rectangle 9"/>
          <p:cNvSpPr>
            <a:spLocks noChangeArrowheads="1"/>
          </p:cNvSpPr>
          <p:nvPr/>
        </p:nvSpPr>
        <p:spPr bwMode="auto">
          <a:xfrm>
            <a:off x="2286000" y="1905000"/>
            <a:ext cx="54694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r>
              <a:rPr lang="ar-JO" sz="3200" dirty="0">
                <a:solidFill>
                  <a:srgbClr val="EAEAEA"/>
                </a:solidFill>
                <a:cs typeface="Arial" charset="0"/>
              </a:rPr>
              <a:t>آدم</a:t>
            </a:r>
            <a:endParaRPr lang="en-US" sz="3200" dirty="0">
              <a:solidFill>
                <a:srgbClr val="EAEAEA"/>
              </a:solidFill>
              <a:cs typeface="Arial" charset="0"/>
            </a:endParaRPr>
          </a:p>
        </p:txBody>
      </p:sp>
      <p:sp>
        <p:nvSpPr>
          <p:cNvPr id="160772" name="Rectangle 8"/>
          <p:cNvSpPr>
            <a:spLocks noChangeArrowheads="1"/>
          </p:cNvSpPr>
          <p:nvPr/>
        </p:nvSpPr>
        <p:spPr bwMode="auto">
          <a:xfrm>
            <a:off x="2330450" y="2600325"/>
            <a:ext cx="694421"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r>
              <a:rPr lang="ar-JO" sz="3200" dirty="0">
                <a:solidFill>
                  <a:srgbClr val="EAEAEA"/>
                </a:solidFill>
                <a:cs typeface="Arial" charset="0"/>
              </a:rPr>
              <a:t>نوح</a:t>
            </a:r>
            <a:endParaRPr lang="en-US" sz="3200" dirty="0">
              <a:solidFill>
                <a:srgbClr val="EAEAEA"/>
              </a:solidFill>
              <a:cs typeface="Arial" charset="0"/>
            </a:endParaRPr>
          </a:p>
        </p:txBody>
      </p:sp>
      <p:sp>
        <p:nvSpPr>
          <p:cNvPr id="160773" name="Rectangle 7"/>
          <p:cNvSpPr>
            <a:spLocks noChangeArrowheads="1"/>
          </p:cNvSpPr>
          <p:nvPr/>
        </p:nvSpPr>
        <p:spPr bwMode="auto">
          <a:xfrm>
            <a:off x="2286000" y="3295650"/>
            <a:ext cx="63671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r>
              <a:rPr lang="ar-JO" sz="3200" dirty="0">
                <a:solidFill>
                  <a:srgbClr val="EAEAEA"/>
                </a:solidFill>
                <a:cs typeface="Arial" charset="0"/>
              </a:rPr>
              <a:t>سام</a:t>
            </a:r>
            <a:endParaRPr lang="en-US" sz="3200" dirty="0">
              <a:solidFill>
                <a:srgbClr val="EAEAEA"/>
              </a:solidFill>
              <a:cs typeface="Arial" charset="0"/>
            </a:endParaRPr>
          </a:p>
        </p:txBody>
      </p:sp>
      <p:sp>
        <p:nvSpPr>
          <p:cNvPr id="160774" name="Rectangle 6"/>
          <p:cNvSpPr>
            <a:spLocks noChangeArrowheads="1"/>
          </p:cNvSpPr>
          <p:nvPr/>
        </p:nvSpPr>
        <p:spPr bwMode="auto">
          <a:xfrm>
            <a:off x="2286000" y="3992563"/>
            <a:ext cx="811441"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r>
              <a:rPr lang="ar-JO" sz="3200" dirty="0">
                <a:solidFill>
                  <a:srgbClr val="EAEAEA"/>
                </a:solidFill>
                <a:cs typeface="Arial" charset="0"/>
              </a:rPr>
              <a:t>تارح</a:t>
            </a:r>
            <a:endParaRPr lang="en-US" sz="3200" dirty="0">
              <a:solidFill>
                <a:srgbClr val="EAEAEA"/>
              </a:solidFill>
              <a:cs typeface="Arial" charset="0"/>
            </a:endParaRPr>
          </a:p>
        </p:txBody>
      </p:sp>
      <p:sp>
        <p:nvSpPr>
          <p:cNvPr id="160775" name="Rectangle 5"/>
          <p:cNvSpPr>
            <a:spLocks noChangeArrowheads="1"/>
          </p:cNvSpPr>
          <p:nvPr/>
        </p:nvSpPr>
        <p:spPr bwMode="auto">
          <a:xfrm>
            <a:off x="4572000" y="3733800"/>
            <a:ext cx="23622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r>
              <a:rPr lang="ar-JO" sz="3200" dirty="0">
                <a:solidFill>
                  <a:srgbClr val="EAEAEA"/>
                </a:solidFill>
                <a:cs typeface="Arial" charset="0"/>
              </a:rPr>
              <a:t>تكوين 11</a:t>
            </a:r>
            <a:endParaRPr lang="en-US" sz="3200" dirty="0">
              <a:solidFill>
                <a:srgbClr val="EAEAEA"/>
              </a:solidFill>
              <a:cs typeface="Arial" charset="0"/>
            </a:endParaRPr>
          </a:p>
        </p:txBody>
      </p:sp>
      <p:sp>
        <p:nvSpPr>
          <p:cNvPr id="160776" name="Rectangle 4"/>
          <p:cNvSpPr>
            <a:spLocks noChangeArrowheads="1"/>
          </p:cNvSpPr>
          <p:nvPr/>
        </p:nvSpPr>
        <p:spPr bwMode="auto">
          <a:xfrm>
            <a:off x="4572000" y="2286000"/>
            <a:ext cx="23622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r>
              <a:rPr lang="ar-JO" sz="3200" dirty="0">
                <a:solidFill>
                  <a:srgbClr val="EAEAEA"/>
                </a:solidFill>
                <a:cs typeface="Arial" charset="0"/>
              </a:rPr>
              <a:t>تكوين 5</a:t>
            </a:r>
            <a:endParaRPr lang="en-US" sz="3200" dirty="0">
              <a:solidFill>
                <a:srgbClr val="EAEAEA"/>
              </a:solidFill>
              <a:cs typeface="Arial" charset="0"/>
            </a:endParaRPr>
          </a:p>
        </p:txBody>
      </p:sp>
      <p:sp>
        <p:nvSpPr>
          <p:cNvPr id="160777" name="AutoShape 3"/>
          <p:cNvSpPr>
            <a:spLocks/>
          </p:cNvSpPr>
          <p:nvPr/>
        </p:nvSpPr>
        <p:spPr bwMode="auto">
          <a:xfrm>
            <a:off x="3886200" y="1828800"/>
            <a:ext cx="304800" cy="1295400"/>
          </a:xfrm>
          <a:prstGeom prst="rightBrace">
            <a:avLst>
              <a:gd name="adj1" fmla="val 35417"/>
              <a:gd name="adj2" fmla="val 50000"/>
            </a:avLst>
          </a:prstGeom>
          <a:noFill/>
          <a:ln w="571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1800">
              <a:solidFill>
                <a:srgbClr val="EAEAEA"/>
              </a:solidFill>
            </a:endParaRPr>
          </a:p>
        </p:txBody>
      </p:sp>
      <p:sp>
        <p:nvSpPr>
          <p:cNvPr id="160778" name="AutoShape 2"/>
          <p:cNvSpPr>
            <a:spLocks/>
          </p:cNvSpPr>
          <p:nvPr/>
        </p:nvSpPr>
        <p:spPr bwMode="auto">
          <a:xfrm>
            <a:off x="3886200" y="3352800"/>
            <a:ext cx="304800" cy="1295400"/>
          </a:xfrm>
          <a:prstGeom prst="rightBrace">
            <a:avLst>
              <a:gd name="adj1" fmla="val 35417"/>
              <a:gd name="adj2" fmla="val 50000"/>
            </a:avLst>
          </a:prstGeom>
          <a:noFill/>
          <a:ln w="571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1800">
              <a:solidFill>
                <a:srgbClr val="EAEAEA"/>
              </a:solidFill>
            </a:endParaRPr>
          </a:p>
        </p:txBody>
      </p:sp>
    </p:spTree>
    <p:extLst>
      <p:ext uri="{BB962C8B-B14F-4D97-AF65-F5344CB8AC3E}">
        <p14:creationId xmlns:p14="http://schemas.microsoft.com/office/powerpoint/2010/main" val="89799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604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043"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8340" name="Rectangle 4"/>
          <p:cNvSpPr>
            <a:spLocks noGrp="1" noChangeArrowheads="1"/>
          </p:cNvSpPr>
          <p:nvPr>
            <p:ph type="ctrTitle"/>
          </p:nvPr>
        </p:nvSpPr>
        <p:spPr>
          <a:xfrm>
            <a:off x="0" y="44624"/>
            <a:ext cx="9144000" cy="838200"/>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ar-JO" sz="4400" dirty="0">
                <a:solidFill>
                  <a:schemeClr val="tx1"/>
                </a:solidFill>
                <a:effectLst/>
                <a:latin typeface="Arial" charset="0"/>
                <a:ea typeface="ＭＳ Ｐゴシック" charset="0"/>
              </a:rPr>
              <a:t>لماذا لا يوجد فجوات في تكوين 5 و 11 ؟</a:t>
            </a:r>
            <a:endParaRPr lang="en-US" sz="4400" dirty="0">
              <a:solidFill>
                <a:schemeClr val="tx1"/>
              </a:solidFill>
              <a:effectLst/>
              <a:latin typeface="Arial" charset="0"/>
              <a:ea typeface="ＭＳ Ｐゴシック" charset="0"/>
            </a:endParaRPr>
          </a:p>
        </p:txBody>
      </p:sp>
      <p:sp>
        <p:nvSpPr>
          <p:cNvPr id="398341" name="Rectangle 5" descr="Purple mesh">
            <a:hlinkClick r:id="rId3"/>
          </p:cNvPr>
          <p:cNvSpPr>
            <a:spLocks noChangeArrowheads="1"/>
          </p:cNvSpPr>
          <p:nvPr/>
        </p:nvSpPr>
        <p:spPr bwMode="auto">
          <a:xfrm>
            <a:off x="3962400" y="1066800"/>
            <a:ext cx="5181600" cy="3200400"/>
          </a:xfrm>
          <a:prstGeom prst="rect">
            <a:avLst/>
          </a:prstGeom>
          <a:blipFill dpi="0" rotWithShape="0">
            <a:blip r:embed="rId5"/>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609600" indent="-609600" algn="r" eaLnBrk="1" hangingPunct="1">
              <a:spcBef>
                <a:spcPct val="20000"/>
              </a:spcBef>
              <a:buClr>
                <a:srgbClr val="FFFFCC"/>
              </a:buClr>
              <a:buSzPct val="75000"/>
            </a:pPr>
            <a:r>
              <a:rPr lang="ar-JO" sz="3200" b="1" dirty="0">
                <a:solidFill>
                  <a:srgbClr val="FFFFFF"/>
                </a:solidFill>
              </a:rPr>
              <a:t>1. لاحظ طول الفترات الزمنية .</a:t>
            </a:r>
            <a:endParaRPr lang="en-US" sz="3200" dirty="0">
              <a:solidFill>
                <a:srgbClr val="FFFFFF"/>
              </a:solidFill>
            </a:endParaRPr>
          </a:p>
        </p:txBody>
      </p:sp>
      <p:sp>
        <p:nvSpPr>
          <p:cNvPr id="398342" name="Rectangle 6"/>
          <p:cNvSpPr>
            <a:spLocks noGrp="1" noChangeArrowheads="1"/>
          </p:cNvSpPr>
          <p:nvPr>
            <p:ph type="subTitle" idx="1"/>
          </p:nvPr>
        </p:nvSpPr>
        <p:spPr>
          <a:xfrm>
            <a:off x="685800" y="838200"/>
            <a:ext cx="2895600" cy="533400"/>
          </a:xfrm>
        </p:spPr>
        <p:txBody>
          <a:bodyPr/>
          <a:lstStyle/>
          <a:p>
            <a:pPr eaLnBrk="1" hangingPunct="1">
              <a:buFont typeface="Wingdings" charset="0"/>
              <a:buNone/>
              <a:defRPr/>
            </a:pPr>
            <a:r>
              <a:rPr lang="ar-JO" b="1" dirty="0">
                <a:latin typeface="Arial" charset="0"/>
                <a:ea typeface="ＭＳ Ｐゴシック" charset="0"/>
                <a:cs typeface="ＭＳ Ｐゴシック" charset="0"/>
              </a:rPr>
              <a:t>آدم</a:t>
            </a:r>
            <a:endParaRPr lang="en-US" dirty="0">
              <a:latin typeface="Arial" charset="0"/>
              <a:ea typeface="ＭＳ Ｐゴシック" charset="0"/>
              <a:cs typeface="ＭＳ Ｐゴシック" charset="0"/>
            </a:endParaRPr>
          </a:p>
        </p:txBody>
      </p:sp>
      <p:sp>
        <p:nvSpPr>
          <p:cNvPr id="398343" name="Rectangle 7"/>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شيث</a:t>
            </a:r>
            <a:endParaRPr lang="en-US" sz="3200" dirty="0">
              <a:solidFill>
                <a:srgbClr val="FFFFFF"/>
              </a:solidFill>
              <a:effectLst>
                <a:outerShdw blurRad="38100" dist="38100" dir="2700000" algn="tl">
                  <a:srgbClr val="010199"/>
                </a:outerShdw>
              </a:effectLst>
            </a:endParaRPr>
          </a:p>
        </p:txBody>
      </p:sp>
      <p:sp>
        <p:nvSpPr>
          <p:cNvPr id="398344" name="Rectangle 8">
            <a:hlinkClick r:id="rId6"/>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أنوش</a:t>
            </a:r>
            <a:endParaRPr lang="en-US" sz="3200" dirty="0">
              <a:solidFill>
                <a:srgbClr val="FFFFFF"/>
              </a:solidFill>
              <a:effectLst>
                <a:outerShdw blurRad="38100" dist="38100" dir="2700000" algn="tl">
                  <a:srgbClr val="010199"/>
                </a:outerShdw>
              </a:effectLst>
            </a:endParaRPr>
          </a:p>
        </p:txBody>
      </p:sp>
      <p:sp>
        <p:nvSpPr>
          <p:cNvPr id="398345" name="Rectangle 9">
            <a:hlinkClick r:id="rId7"/>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قينان</a:t>
            </a:r>
            <a:endParaRPr lang="en-US" sz="3200" dirty="0">
              <a:solidFill>
                <a:srgbClr val="FFFFFF"/>
              </a:solidFill>
              <a:effectLst>
                <a:outerShdw blurRad="38100" dist="38100" dir="2700000" algn="tl">
                  <a:srgbClr val="010199"/>
                </a:outerShdw>
              </a:effectLst>
            </a:endParaRPr>
          </a:p>
        </p:txBody>
      </p:sp>
      <p:sp>
        <p:nvSpPr>
          <p:cNvPr id="398346" name="Rectangle 10">
            <a:hlinkClick r:id="rId8" action="ppaction://hlinkpres?slideindex=1&amp;slidetitle="/>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مهللئيل</a:t>
            </a:r>
            <a:endParaRPr lang="en-US" sz="3200" dirty="0">
              <a:solidFill>
                <a:srgbClr val="FFFFFF"/>
              </a:solidFill>
              <a:effectLst>
                <a:outerShdw blurRad="38100" dist="38100" dir="2700000" algn="tl">
                  <a:srgbClr val="010199"/>
                </a:outerShdw>
              </a:effectLst>
            </a:endParaRPr>
          </a:p>
        </p:txBody>
      </p:sp>
      <p:sp>
        <p:nvSpPr>
          <p:cNvPr id="398347" name="Rectangle 11">
            <a:hlinkClick r:id="" action="ppaction://hlinkpres?slideindex=1&amp;slidetitle="/>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يارد</a:t>
            </a:r>
            <a:endParaRPr lang="en-US" sz="3200" dirty="0">
              <a:solidFill>
                <a:srgbClr val="FFFFFF"/>
              </a:solidFill>
              <a:effectLst>
                <a:outerShdw blurRad="38100" dist="38100" dir="2700000" algn="tl">
                  <a:srgbClr val="010199"/>
                </a:outerShdw>
              </a:effectLst>
            </a:endParaRPr>
          </a:p>
        </p:txBody>
      </p:sp>
      <p:sp>
        <p:nvSpPr>
          <p:cNvPr id="398348" name="Rectangle 12">
            <a:hlinkClick r:id="" action="ppaction://hlinkpres?slideindex=1&amp;slidetitle="/>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أخنوخ</a:t>
            </a:r>
            <a:endParaRPr lang="en-US" sz="3200" b="1" dirty="0">
              <a:solidFill>
                <a:srgbClr val="FFFFFF"/>
              </a:solidFill>
              <a:effectLst>
                <a:outerShdw blurRad="38100" dist="38100" dir="2700000" algn="tl">
                  <a:srgbClr val="010199"/>
                </a:outerShdw>
              </a:effectLst>
            </a:endParaRPr>
          </a:p>
        </p:txBody>
      </p:sp>
      <p:sp>
        <p:nvSpPr>
          <p:cNvPr id="398349" name="Rectangle 13">
            <a:hlinkClick r:id="" action="ppaction://noaction"/>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متوشالح</a:t>
            </a:r>
            <a:endParaRPr lang="en-US" sz="3200" dirty="0">
              <a:solidFill>
                <a:srgbClr val="FFFFFF"/>
              </a:solidFill>
              <a:effectLst>
                <a:outerShdw blurRad="38100" dist="38100" dir="2700000" algn="tl">
                  <a:srgbClr val="010199"/>
                </a:outerShdw>
              </a:effectLst>
            </a:endParaRPr>
          </a:p>
        </p:txBody>
      </p:sp>
      <p:sp>
        <p:nvSpPr>
          <p:cNvPr id="398350" name="Rectangle 14">
            <a:hlinkClick r:id="" action="ppaction://hlinkpres?slideindex=1&amp;slidetitle="/>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لامك</a:t>
            </a:r>
            <a:endParaRPr lang="en-US" sz="3200" dirty="0">
              <a:solidFill>
                <a:srgbClr val="FFFFFF"/>
              </a:solidFill>
              <a:effectLst>
                <a:outerShdw blurRad="38100" dist="38100" dir="2700000" algn="tl">
                  <a:srgbClr val="010199"/>
                </a:outerShdw>
              </a:effectLst>
            </a:endParaRPr>
          </a:p>
        </p:txBody>
      </p:sp>
      <p:sp>
        <p:nvSpPr>
          <p:cNvPr id="398351" name="Rectangle 15">
            <a:hlinkClick r:id="" action="ppaction://hlinkpres?slideindex=1&amp;slidetitle="/>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نوح</a:t>
            </a:r>
            <a:endParaRPr lang="en-US" sz="3200" dirty="0">
              <a:solidFill>
                <a:srgbClr val="FFFFFF"/>
              </a:solidFill>
              <a:effectLst>
                <a:outerShdw blurRad="38100" dist="38100" dir="2700000" algn="tl">
                  <a:srgbClr val="010199"/>
                </a:outerShdw>
              </a:effectLst>
            </a:endParaRPr>
          </a:p>
        </p:txBody>
      </p:sp>
    </p:spTree>
    <p:extLst>
      <p:ext uri="{BB962C8B-B14F-4D97-AF65-F5344CB8AC3E}">
        <p14:creationId xmlns:p14="http://schemas.microsoft.com/office/powerpoint/2010/main" val="4402078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98341">
                                            <p:bg/>
                                          </p:spTgt>
                                        </p:tgtEl>
                                        <p:attrNameLst>
                                          <p:attrName>style.visibility</p:attrName>
                                        </p:attrNameLst>
                                      </p:cBhvr>
                                      <p:to>
                                        <p:strVal val="visible"/>
                                      </p:to>
                                    </p:set>
                                    <p:anim to="" calcmode="lin" valueType="num">
                                      <p:cBhvr>
                                        <p:cTn id="7" dur="1" fill="hold"/>
                                        <p:tgtEl>
                                          <p:spTgt spid="398341">
                                            <p:bg/>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8341">
                                            <p:txEl>
                                              <p:pRg st="0" end="0"/>
                                            </p:txEl>
                                          </p:spTgt>
                                        </p:tgtEl>
                                        <p:attrNameLst>
                                          <p:attrName>style.visibility</p:attrName>
                                        </p:attrNameLst>
                                      </p:cBhvr>
                                      <p:to>
                                        <p:strVal val="visible"/>
                                      </p:to>
                                    </p:set>
                                    <p:anim to="" calcmode="lin" valueType="num">
                                      <p:cBhvr>
                                        <p:cTn id="12" dur="1" fill="hold"/>
                                        <p:tgtEl>
                                          <p:spTgt spid="398341">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1" grpId="0" build="p" animBg="1"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scrolls">
            <a:hlinkClick r:id="" action="ppaction://hlinkpres?slideindex=1&amp;slidetitle="/>
          </p:cNvPr>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0388" name="Rectangle 4"/>
          <p:cNvSpPr>
            <a:spLocks noGrp="1" noChangeArrowheads="1"/>
          </p:cNvSpPr>
          <p:nvPr>
            <p:ph type="ctrTitle"/>
          </p:nvPr>
        </p:nvSpPr>
        <p:spPr>
          <a:xfrm>
            <a:off x="228600" y="76200"/>
            <a:ext cx="8763000" cy="674688"/>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ar-JO" sz="4400" dirty="0">
                <a:solidFill>
                  <a:schemeClr val="tx1"/>
                </a:solidFill>
                <a:effectLst/>
                <a:latin typeface="Arial" charset="0"/>
                <a:ea typeface="ＭＳ Ｐゴシック" charset="0"/>
              </a:rPr>
              <a:t>العمر عند ولادة الأولاد</a:t>
            </a:r>
            <a:endParaRPr lang="en-US" sz="4400" dirty="0">
              <a:solidFill>
                <a:schemeClr val="tx1"/>
              </a:solidFill>
              <a:effectLst/>
              <a:latin typeface="Arial" charset="0"/>
              <a:ea typeface="ＭＳ Ｐゴシック" charset="0"/>
            </a:endParaRPr>
          </a:p>
        </p:txBody>
      </p:sp>
      <p:sp>
        <p:nvSpPr>
          <p:cNvPr id="400389" name="Rectangle 5"/>
          <p:cNvSpPr>
            <a:spLocks noGrp="1" noChangeArrowheads="1"/>
          </p:cNvSpPr>
          <p:nvPr>
            <p:ph type="subTitle" idx="1"/>
          </p:nvPr>
        </p:nvSpPr>
        <p:spPr>
          <a:xfrm>
            <a:off x="-304800" y="914400"/>
            <a:ext cx="2895600" cy="533400"/>
          </a:xfrm>
        </p:spPr>
        <p:txBody>
          <a:bodyPr/>
          <a:lstStyle/>
          <a:p>
            <a:pPr eaLnBrk="1" hangingPunct="1">
              <a:buFont typeface="Wingdings" charset="0"/>
              <a:buNone/>
              <a:defRPr/>
            </a:pPr>
            <a:r>
              <a:rPr lang="ar-JO" b="1" dirty="0">
                <a:latin typeface="Arial" charset="0"/>
                <a:ea typeface="ＭＳ Ｐゴシック" charset="0"/>
                <a:cs typeface="ＭＳ Ｐゴシック" charset="0"/>
              </a:rPr>
              <a:t>آدم - 130</a:t>
            </a:r>
            <a:endParaRPr lang="en-US" dirty="0">
              <a:latin typeface="Arial" charset="0"/>
              <a:ea typeface="ＭＳ Ｐゴシック" charset="0"/>
              <a:cs typeface="ＭＳ Ｐゴシック" charset="0"/>
            </a:endParaRPr>
          </a:p>
        </p:txBody>
      </p:sp>
      <p:sp>
        <p:nvSpPr>
          <p:cNvPr id="400390" name="Rectangle 6"/>
          <p:cNvSpPr>
            <a:spLocks noChangeArrowheads="1"/>
          </p:cNvSpPr>
          <p:nvPr/>
        </p:nvSpPr>
        <p:spPr bwMode="auto">
          <a:xfrm>
            <a:off x="457200" y="1524000"/>
            <a:ext cx="2895600" cy="5334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شيث - 105</a:t>
            </a:r>
            <a:endParaRPr lang="en-US" sz="3200" dirty="0">
              <a:solidFill>
                <a:srgbClr val="FFFFFF"/>
              </a:solidFill>
              <a:effectLst>
                <a:outerShdw blurRad="38100" dist="38100" dir="2700000" algn="tl">
                  <a:srgbClr val="010199"/>
                </a:outerShdw>
              </a:effectLst>
            </a:endParaRPr>
          </a:p>
        </p:txBody>
      </p:sp>
      <p:sp>
        <p:nvSpPr>
          <p:cNvPr id="400391" name="Rectangle 7">
            <a:hlinkClick r:id="" action="ppaction://hlinkpres?slideindex=1&amp;slidetitle="/>
          </p:cNvPr>
          <p:cNvSpPr>
            <a:spLocks noChangeArrowheads="1"/>
          </p:cNvSpPr>
          <p:nvPr/>
        </p:nvSpPr>
        <p:spPr bwMode="auto">
          <a:xfrm>
            <a:off x="990600" y="2133600"/>
            <a:ext cx="2895600" cy="5334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أنوش - 90</a:t>
            </a:r>
            <a:endParaRPr lang="en-US" sz="3200" dirty="0">
              <a:solidFill>
                <a:srgbClr val="FFFFFF"/>
              </a:solidFill>
              <a:effectLst>
                <a:outerShdw blurRad="38100" dist="38100" dir="2700000" algn="tl">
                  <a:srgbClr val="010199"/>
                </a:outerShdw>
              </a:effectLst>
            </a:endParaRPr>
          </a:p>
        </p:txBody>
      </p:sp>
      <p:sp>
        <p:nvSpPr>
          <p:cNvPr id="400392" name="Rectangle 8">
            <a:hlinkClick r:id="" action="ppaction://noaction"/>
          </p:cNvPr>
          <p:cNvSpPr>
            <a:spLocks noChangeArrowheads="1"/>
          </p:cNvSpPr>
          <p:nvPr/>
        </p:nvSpPr>
        <p:spPr bwMode="auto">
          <a:xfrm>
            <a:off x="1676400" y="2743200"/>
            <a:ext cx="2895600" cy="5334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قينان - 70</a:t>
            </a:r>
            <a:endParaRPr lang="en-US" sz="3200" dirty="0">
              <a:solidFill>
                <a:srgbClr val="FFFFFF"/>
              </a:solidFill>
              <a:effectLst>
                <a:outerShdw blurRad="38100" dist="38100" dir="2700000" algn="tl">
                  <a:srgbClr val="010199"/>
                </a:outerShdw>
              </a:effectLst>
            </a:endParaRPr>
          </a:p>
        </p:txBody>
      </p:sp>
      <p:sp>
        <p:nvSpPr>
          <p:cNvPr id="400393" name="Rectangle 9">
            <a:hlinkClick r:id="" action="ppaction://noaction"/>
          </p:cNvPr>
          <p:cNvSpPr>
            <a:spLocks noChangeArrowheads="1"/>
          </p:cNvSpPr>
          <p:nvPr/>
        </p:nvSpPr>
        <p:spPr bwMode="auto">
          <a:xfrm>
            <a:off x="2362200" y="3352800"/>
            <a:ext cx="2895600" cy="5334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مهللئيل - 65</a:t>
            </a:r>
            <a:endParaRPr lang="en-US" sz="3200" dirty="0">
              <a:solidFill>
                <a:srgbClr val="FFFFFF"/>
              </a:solidFill>
              <a:effectLst>
                <a:outerShdw blurRad="38100" dist="38100" dir="2700000" algn="tl">
                  <a:srgbClr val="010199"/>
                </a:outerShdw>
              </a:effectLst>
            </a:endParaRPr>
          </a:p>
        </p:txBody>
      </p:sp>
      <p:sp>
        <p:nvSpPr>
          <p:cNvPr id="400394" name="Rectangle 10"/>
          <p:cNvSpPr>
            <a:spLocks noChangeArrowheads="1"/>
          </p:cNvSpPr>
          <p:nvPr/>
        </p:nvSpPr>
        <p:spPr bwMode="auto">
          <a:xfrm>
            <a:off x="3124200" y="3962400"/>
            <a:ext cx="2895600" cy="5334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يارد - 162</a:t>
            </a:r>
            <a:endParaRPr lang="en-US" sz="3200" dirty="0">
              <a:solidFill>
                <a:srgbClr val="FFFFFF"/>
              </a:solidFill>
              <a:effectLst>
                <a:outerShdw blurRad="38100" dist="38100" dir="2700000" algn="tl">
                  <a:srgbClr val="010199"/>
                </a:outerShdw>
              </a:effectLst>
            </a:endParaRPr>
          </a:p>
        </p:txBody>
      </p:sp>
      <p:sp>
        <p:nvSpPr>
          <p:cNvPr id="400395" name="Rectangle 11"/>
          <p:cNvSpPr>
            <a:spLocks noChangeArrowheads="1"/>
          </p:cNvSpPr>
          <p:nvPr/>
        </p:nvSpPr>
        <p:spPr bwMode="auto">
          <a:xfrm>
            <a:off x="3810000" y="4572000"/>
            <a:ext cx="2895600" cy="5334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أخنوخ - 65</a:t>
            </a:r>
            <a:endParaRPr lang="en-US" sz="3200" b="1" dirty="0">
              <a:solidFill>
                <a:srgbClr val="FFFFFF"/>
              </a:solidFill>
              <a:effectLst>
                <a:outerShdw blurRad="38100" dist="38100" dir="2700000" algn="tl">
                  <a:srgbClr val="010199"/>
                </a:outerShdw>
              </a:effectLst>
            </a:endParaRPr>
          </a:p>
        </p:txBody>
      </p:sp>
      <p:sp>
        <p:nvSpPr>
          <p:cNvPr id="400396" name="Rectangle 12"/>
          <p:cNvSpPr>
            <a:spLocks noChangeArrowheads="1"/>
          </p:cNvSpPr>
          <p:nvPr/>
        </p:nvSpPr>
        <p:spPr bwMode="auto">
          <a:xfrm>
            <a:off x="4267200" y="5181600"/>
            <a:ext cx="3352800" cy="5334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متوشالح - 187</a:t>
            </a:r>
            <a:endParaRPr lang="en-US" sz="3200" dirty="0">
              <a:solidFill>
                <a:srgbClr val="FFFFFF"/>
              </a:solidFill>
              <a:effectLst>
                <a:outerShdw blurRad="38100" dist="38100" dir="2700000" algn="tl">
                  <a:srgbClr val="010199"/>
                </a:outerShdw>
              </a:effectLst>
            </a:endParaRPr>
          </a:p>
        </p:txBody>
      </p:sp>
      <p:sp>
        <p:nvSpPr>
          <p:cNvPr id="400397" name="Rectangle 13"/>
          <p:cNvSpPr>
            <a:spLocks noChangeArrowheads="1"/>
          </p:cNvSpPr>
          <p:nvPr/>
        </p:nvSpPr>
        <p:spPr bwMode="auto">
          <a:xfrm>
            <a:off x="4876800" y="5791200"/>
            <a:ext cx="3352800" cy="5334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لامك - 122</a:t>
            </a:r>
            <a:endParaRPr lang="en-US" sz="3200" dirty="0">
              <a:solidFill>
                <a:srgbClr val="FFFFFF"/>
              </a:solidFill>
              <a:effectLst>
                <a:outerShdw blurRad="38100" dist="38100" dir="2700000" algn="tl">
                  <a:srgbClr val="010199"/>
                </a:outerShdw>
              </a:effectLst>
            </a:endParaRPr>
          </a:p>
        </p:txBody>
      </p:sp>
      <p:sp>
        <p:nvSpPr>
          <p:cNvPr id="400398" name="Rectangle 14"/>
          <p:cNvSpPr>
            <a:spLocks noChangeArrowheads="1"/>
          </p:cNvSpPr>
          <p:nvPr/>
        </p:nvSpPr>
        <p:spPr bwMode="auto">
          <a:xfrm>
            <a:off x="5638800" y="6324600"/>
            <a:ext cx="3352800" cy="5334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نوح - 500</a:t>
            </a:r>
            <a:endParaRPr lang="en-US" sz="3200" dirty="0">
              <a:solidFill>
                <a:srgbClr val="FFFFFF"/>
              </a:solidFill>
              <a:effectLst>
                <a:outerShdw blurRad="38100" dist="38100" dir="2700000" algn="tl">
                  <a:srgbClr val="010199"/>
                </a:outerShdw>
              </a:effectLst>
            </a:endParaRPr>
          </a:p>
        </p:txBody>
      </p:sp>
      <p:sp>
        <p:nvSpPr>
          <p:cNvPr id="17" name="Text Box 4"/>
          <p:cNvSpPr txBox="1">
            <a:spLocks noChangeArrowheads="1"/>
          </p:cNvSpPr>
          <p:nvPr/>
        </p:nvSpPr>
        <p:spPr bwMode="auto">
          <a:xfrm>
            <a:off x="8531348"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EAEAEA"/>
                </a:solidFill>
              </a:rPr>
              <a:t>38</a:t>
            </a:r>
            <a:endParaRPr lang="en-US" b="1" dirty="0">
              <a:solidFill>
                <a:srgbClr val="EAEAEA"/>
              </a:solidFill>
            </a:endParaRPr>
          </a:p>
        </p:txBody>
      </p:sp>
    </p:spTree>
    <p:extLst>
      <p:ext uri="{BB962C8B-B14F-4D97-AF65-F5344CB8AC3E}">
        <p14:creationId xmlns:p14="http://schemas.microsoft.com/office/powerpoint/2010/main" val="7893430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0389">
                                            <p:txEl>
                                              <p:pRg st="0" end="0"/>
                                            </p:txEl>
                                          </p:spTgt>
                                        </p:tgtEl>
                                        <p:attrNameLst>
                                          <p:attrName>style.visibility</p:attrName>
                                        </p:attrNameLst>
                                      </p:cBhvr>
                                      <p:to>
                                        <p:strVal val="visible"/>
                                      </p:to>
                                    </p:set>
                                    <p:animEffect transition="in" filter="fade">
                                      <p:cBhvr>
                                        <p:cTn id="7" dur="500"/>
                                        <p:tgtEl>
                                          <p:spTgt spid="400389">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0390"/>
                                        </p:tgtEl>
                                        <p:attrNameLst>
                                          <p:attrName>style.visibility</p:attrName>
                                        </p:attrNameLst>
                                      </p:cBhvr>
                                      <p:to>
                                        <p:strVal val="visible"/>
                                      </p:to>
                                    </p:set>
                                    <p:animEffect transition="in" filter="fade">
                                      <p:cBhvr>
                                        <p:cTn id="11" dur="500"/>
                                        <p:tgtEl>
                                          <p:spTgt spid="400390"/>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00391"/>
                                        </p:tgtEl>
                                        <p:attrNameLst>
                                          <p:attrName>style.visibility</p:attrName>
                                        </p:attrNameLst>
                                      </p:cBhvr>
                                      <p:to>
                                        <p:strVal val="visible"/>
                                      </p:to>
                                    </p:set>
                                    <p:animEffect transition="in" filter="fade">
                                      <p:cBhvr>
                                        <p:cTn id="15" dur="500"/>
                                        <p:tgtEl>
                                          <p:spTgt spid="400391"/>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00392"/>
                                        </p:tgtEl>
                                        <p:attrNameLst>
                                          <p:attrName>style.visibility</p:attrName>
                                        </p:attrNameLst>
                                      </p:cBhvr>
                                      <p:to>
                                        <p:strVal val="visible"/>
                                      </p:to>
                                    </p:set>
                                    <p:animEffect transition="in" filter="fade">
                                      <p:cBhvr>
                                        <p:cTn id="19" dur="500"/>
                                        <p:tgtEl>
                                          <p:spTgt spid="400392"/>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00393"/>
                                        </p:tgtEl>
                                        <p:attrNameLst>
                                          <p:attrName>style.visibility</p:attrName>
                                        </p:attrNameLst>
                                      </p:cBhvr>
                                      <p:to>
                                        <p:strVal val="visible"/>
                                      </p:to>
                                    </p:set>
                                    <p:animEffect transition="in" filter="fade">
                                      <p:cBhvr>
                                        <p:cTn id="23" dur="500"/>
                                        <p:tgtEl>
                                          <p:spTgt spid="400393"/>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00394"/>
                                        </p:tgtEl>
                                        <p:attrNameLst>
                                          <p:attrName>style.visibility</p:attrName>
                                        </p:attrNameLst>
                                      </p:cBhvr>
                                      <p:to>
                                        <p:strVal val="visible"/>
                                      </p:to>
                                    </p:set>
                                    <p:animEffect transition="in" filter="fade">
                                      <p:cBhvr>
                                        <p:cTn id="27" dur="500"/>
                                        <p:tgtEl>
                                          <p:spTgt spid="400394"/>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00395"/>
                                        </p:tgtEl>
                                        <p:attrNameLst>
                                          <p:attrName>style.visibility</p:attrName>
                                        </p:attrNameLst>
                                      </p:cBhvr>
                                      <p:to>
                                        <p:strVal val="visible"/>
                                      </p:to>
                                    </p:set>
                                    <p:animEffect transition="in" filter="fade">
                                      <p:cBhvr>
                                        <p:cTn id="31" dur="500"/>
                                        <p:tgtEl>
                                          <p:spTgt spid="400395"/>
                                        </p:tgtEl>
                                      </p:cBhvr>
                                    </p:animEffect>
                                  </p:childTnLst>
                                </p:cTn>
                              </p:par>
                            </p:childTnLst>
                          </p:cTn>
                        </p:par>
                        <p:par>
                          <p:cTn id="32" fill="hold" nodeType="afterGroup">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00396"/>
                                        </p:tgtEl>
                                        <p:attrNameLst>
                                          <p:attrName>style.visibility</p:attrName>
                                        </p:attrNameLst>
                                      </p:cBhvr>
                                      <p:to>
                                        <p:strVal val="visible"/>
                                      </p:to>
                                    </p:set>
                                    <p:animEffect transition="in" filter="fade">
                                      <p:cBhvr>
                                        <p:cTn id="35" dur="500"/>
                                        <p:tgtEl>
                                          <p:spTgt spid="400396"/>
                                        </p:tgtEl>
                                      </p:cBhvr>
                                    </p:animEffect>
                                  </p:childTnLst>
                                </p:cTn>
                              </p:par>
                            </p:childTnLst>
                          </p:cTn>
                        </p:par>
                        <p:par>
                          <p:cTn id="36" fill="hold" nodeType="afterGroup">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00397"/>
                                        </p:tgtEl>
                                        <p:attrNameLst>
                                          <p:attrName>style.visibility</p:attrName>
                                        </p:attrNameLst>
                                      </p:cBhvr>
                                      <p:to>
                                        <p:strVal val="visible"/>
                                      </p:to>
                                    </p:set>
                                    <p:animEffect transition="in" filter="fade">
                                      <p:cBhvr>
                                        <p:cTn id="39" dur="500"/>
                                        <p:tgtEl>
                                          <p:spTgt spid="400397"/>
                                        </p:tgtEl>
                                      </p:cBhvr>
                                    </p:animEffect>
                                  </p:childTnLst>
                                </p:cTn>
                              </p:par>
                            </p:childTnLst>
                          </p:cTn>
                        </p:par>
                        <p:par>
                          <p:cTn id="40" fill="hold" nodeType="afterGroup">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400398"/>
                                        </p:tgtEl>
                                        <p:attrNameLst>
                                          <p:attrName>style.visibility</p:attrName>
                                        </p:attrNameLst>
                                      </p:cBhvr>
                                      <p:to>
                                        <p:strVal val="visible"/>
                                      </p:to>
                                    </p:set>
                                    <p:animEffect transition="in" filter="fade">
                                      <p:cBhvr>
                                        <p:cTn id="43" dur="500"/>
                                        <p:tgtEl>
                                          <p:spTgt spid="400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build="p" autoUpdateAnimBg="0"/>
      <p:bldP spid="400390" grpId="0" autoUpdateAnimBg="0"/>
      <p:bldP spid="400391" grpId="0" autoUpdateAnimBg="0"/>
      <p:bldP spid="400392" grpId="0" autoUpdateAnimBg="0"/>
      <p:bldP spid="400393" grpId="0" autoUpdateAnimBg="0"/>
      <p:bldP spid="400394" grpId="0" autoUpdateAnimBg="0"/>
      <p:bldP spid="400395" grpId="0" autoUpdateAnimBg="0"/>
      <p:bldP spid="400396" grpId="0" autoUpdateAnimBg="0"/>
      <p:bldP spid="400397" grpId="0" autoUpdateAnimBg="0"/>
      <p:bldP spid="400398"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2436" name="Rectangle 4"/>
          <p:cNvSpPr>
            <a:spLocks noGrp="1" noChangeArrowheads="1"/>
          </p:cNvSpPr>
          <p:nvPr>
            <p:ph type="ctrTitle"/>
          </p:nvPr>
        </p:nvSpPr>
        <p:spPr>
          <a:xfrm>
            <a:off x="0" y="-27384"/>
            <a:ext cx="9144000" cy="990600"/>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ar-JO" sz="4400" dirty="0">
                <a:solidFill>
                  <a:schemeClr val="tx1"/>
                </a:solidFill>
                <a:effectLst/>
                <a:latin typeface="Arial" charset="0"/>
                <a:ea typeface="ＭＳ Ｐゴシック" charset="0"/>
              </a:rPr>
              <a:t>لماذا لا يوجد فجوات في تكوين 5 و 11 ؟</a:t>
            </a:r>
            <a:endParaRPr lang="en-US" sz="4400" dirty="0">
              <a:solidFill>
                <a:schemeClr val="tx1"/>
              </a:solidFill>
              <a:effectLst/>
              <a:latin typeface="Arial" charset="0"/>
              <a:ea typeface="ＭＳ Ｐゴシック" charset="0"/>
            </a:endParaRPr>
          </a:p>
        </p:txBody>
      </p:sp>
      <p:sp>
        <p:nvSpPr>
          <p:cNvPr id="402437" name="Rectangle 5" descr="Purple mesh"/>
          <p:cNvSpPr>
            <a:spLocks noChangeArrowheads="1"/>
          </p:cNvSpPr>
          <p:nvPr/>
        </p:nvSpPr>
        <p:spPr bwMode="auto">
          <a:xfrm>
            <a:off x="3962400" y="1066800"/>
            <a:ext cx="5181600" cy="32004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609600" indent="-609600" algn="r" eaLnBrk="1" hangingPunct="1">
              <a:spcBef>
                <a:spcPct val="20000"/>
              </a:spcBef>
              <a:buClr>
                <a:srgbClr val="FFFFCC"/>
              </a:buClr>
              <a:buSzPct val="75000"/>
            </a:pPr>
            <a:r>
              <a:rPr lang="ar-JO" sz="3200" b="1" dirty="0">
                <a:solidFill>
                  <a:srgbClr val="FFFFFF"/>
                </a:solidFill>
              </a:rPr>
              <a:t>1. لاحظ طول الفترات الزمنية</a:t>
            </a:r>
            <a:endParaRPr lang="en-US" sz="3200" b="1" dirty="0">
              <a:solidFill>
                <a:srgbClr val="FFFFFF"/>
              </a:solidFill>
            </a:endParaRPr>
          </a:p>
          <a:p>
            <a:pPr marL="609600" indent="-609600" algn="r" eaLnBrk="1" hangingPunct="1">
              <a:spcBef>
                <a:spcPct val="20000"/>
              </a:spcBef>
              <a:buClr>
                <a:srgbClr val="FFFFCC"/>
              </a:buClr>
              <a:buSzPct val="75000"/>
            </a:pPr>
            <a:r>
              <a:rPr lang="ar-JO" sz="3200" b="1" dirty="0">
                <a:solidFill>
                  <a:srgbClr val="FFFFFF"/>
                </a:solidFill>
              </a:rPr>
              <a:t>2. فترات أقصر</a:t>
            </a:r>
            <a:endParaRPr lang="en-US" sz="3200" dirty="0">
              <a:solidFill>
                <a:srgbClr val="FFFFFF"/>
              </a:solidFill>
            </a:endParaRPr>
          </a:p>
        </p:txBody>
      </p:sp>
      <p:sp>
        <p:nvSpPr>
          <p:cNvPr id="402438" name="Rectangle 6"/>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آدم</a:t>
            </a:r>
            <a:endParaRPr lang="en-US" sz="3200" dirty="0">
              <a:solidFill>
                <a:srgbClr val="FFFFFF"/>
              </a:solidFill>
              <a:effectLst>
                <a:outerShdw blurRad="38100" dist="38100" dir="2700000" algn="tl">
                  <a:srgbClr val="010199"/>
                </a:outerShdw>
              </a:effectLst>
            </a:endParaRPr>
          </a:p>
        </p:txBody>
      </p:sp>
      <p:sp>
        <p:nvSpPr>
          <p:cNvPr id="402439" name="Rectangle 7"/>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شيث</a:t>
            </a:r>
            <a:endParaRPr lang="en-US" sz="3200" dirty="0">
              <a:solidFill>
                <a:srgbClr val="FFFFFF"/>
              </a:solidFill>
              <a:effectLst>
                <a:outerShdw blurRad="38100" dist="38100" dir="2700000" algn="tl">
                  <a:srgbClr val="010199"/>
                </a:outerShdw>
              </a:effectLst>
            </a:endParaRPr>
          </a:p>
        </p:txBody>
      </p:sp>
      <p:sp>
        <p:nvSpPr>
          <p:cNvPr id="402440" name="Rectangle 8"/>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أنوش</a:t>
            </a:r>
            <a:endParaRPr lang="en-US" sz="3200" dirty="0">
              <a:solidFill>
                <a:srgbClr val="FFFFFF"/>
              </a:solidFill>
              <a:effectLst>
                <a:outerShdw blurRad="38100" dist="38100" dir="2700000" algn="tl">
                  <a:srgbClr val="010199"/>
                </a:outerShdw>
              </a:effectLst>
            </a:endParaRPr>
          </a:p>
        </p:txBody>
      </p:sp>
      <p:sp>
        <p:nvSpPr>
          <p:cNvPr id="402441" name="Rectangle 9"/>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قينان</a:t>
            </a:r>
            <a:endParaRPr lang="en-US" sz="3200" dirty="0">
              <a:solidFill>
                <a:srgbClr val="FFFFFF"/>
              </a:solidFill>
              <a:effectLst>
                <a:outerShdw blurRad="38100" dist="38100" dir="2700000" algn="tl">
                  <a:srgbClr val="010199"/>
                </a:outerShdw>
              </a:effectLst>
            </a:endParaRPr>
          </a:p>
        </p:txBody>
      </p:sp>
      <p:sp>
        <p:nvSpPr>
          <p:cNvPr id="402442" name="Rectangle 10"/>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مهللئيل</a:t>
            </a:r>
            <a:endParaRPr lang="en-US" sz="3200" dirty="0">
              <a:solidFill>
                <a:srgbClr val="FFFFFF"/>
              </a:solidFill>
              <a:effectLst>
                <a:outerShdw blurRad="38100" dist="38100" dir="2700000" algn="tl">
                  <a:srgbClr val="010199"/>
                </a:outerShdw>
              </a:effectLst>
            </a:endParaRPr>
          </a:p>
        </p:txBody>
      </p:sp>
      <p:sp>
        <p:nvSpPr>
          <p:cNvPr id="402443" name="Rectangle 11"/>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يارد</a:t>
            </a:r>
            <a:endParaRPr lang="en-US" sz="3200" dirty="0">
              <a:solidFill>
                <a:srgbClr val="FFFFFF"/>
              </a:solidFill>
              <a:effectLst>
                <a:outerShdw blurRad="38100" dist="38100" dir="2700000" algn="tl">
                  <a:srgbClr val="010199"/>
                </a:outerShdw>
              </a:effectLst>
            </a:endParaRPr>
          </a:p>
        </p:txBody>
      </p:sp>
      <p:sp>
        <p:nvSpPr>
          <p:cNvPr id="402444" name="Rectangle 12"/>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أخنوخ</a:t>
            </a:r>
            <a:endParaRPr lang="en-US" sz="3200" b="1" dirty="0">
              <a:solidFill>
                <a:srgbClr val="FFFFFF"/>
              </a:solidFill>
              <a:effectLst>
                <a:outerShdw blurRad="38100" dist="38100" dir="2700000" algn="tl">
                  <a:srgbClr val="010199"/>
                </a:outerShdw>
              </a:effectLst>
            </a:endParaRPr>
          </a:p>
        </p:txBody>
      </p:sp>
      <p:sp>
        <p:nvSpPr>
          <p:cNvPr id="402445" name="Rectangle 13"/>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متوشالح</a:t>
            </a:r>
            <a:endParaRPr lang="en-US" sz="3200" dirty="0">
              <a:solidFill>
                <a:srgbClr val="FFFFFF"/>
              </a:solidFill>
              <a:effectLst>
                <a:outerShdw blurRad="38100" dist="38100" dir="2700000" algn="tl">
                  <a:srgbClr val="010199"/>
                </a:outerShdw>
              </a:effectLst>
            </a:endParaRPr>
          </a:p>
        </p:txBody>
      </p:sp>
      <p:sp>
        <p:nvSpPr>
          <p:cNvPr id="402446" name="Rectangle 14"/>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لامك</a:t>
            </a:r>
            <a:endParaRPr lang="en-US" sz="3200" dirty="0">
              <a:solidFill>
                <a:srgbClr val="FFFFFF"/>
              </a:solidFill>
              <a:effectLst>
                <a:outerShdw blurRad="38100" dist="38100" dir="2700000" algn="tl">
                  <a:srgbClr val="010199"/>
                </a:outerShdw>
              </a:effectLst>
            </a:endParaRPr>
          </a:p>
        </p:txBody>
      </p:sp>
      <p:sp>
        <p:nvSpPr>
          <p:cNvPr id="402447" name="Rectangle 15"/>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نوح</a:t>
            </a:r>
            <a:endParaRPr lang="en-US" sz="3200" dirty="0">
              <a:solidFill>
                <a:srgbClr val="FFFFFF"/>
              </a:solidFill>
              <a:effectLst>
                <a:outerShdw blurRad="38100" dist="38100" dir="2700000" algn="tl">
                  <a:srgbClr val="010199"/>
                </a:outerShdw>
              </a:effectLst>
            </a:endParaRPr>
          </a:p>
        </p:txBody>
      </p:sp>
      <p:sp>
        <p:nvSpPr>
          <p:cNvPr id="17" name="Text Box 4"/>
          <p:cNvSpPr txBox="1">
            <a:spLocks noChangeArrowheads="1"/>
          </p:cNvSpPr>
          <p:nvPr/>
        </p:nvSpPr>
        <p:spPr bwMode="auto">
          <a:xfrm>
            <a:off x="8531348"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EAEAEA"/>
                </a:solidFill>
              </a:rPr>
              <a:t>38</a:t>
            </a:r>
            <a:endParaRPr lang="en-US" b="1" dirty="0">
              <a:solidFill>
                <a:srgbClr val="EAEAEA"/>
              </a:solidFill>
            </a:endParaRPr>
          </a:p>
        </p:txBody>
      </p:sp>
    </p:spTree>
    <p:extLst>
      <p:ext uri="{BB962C8B-B14F-4D97-AF65-F5344CB8AC3E}">
        <p14:creationId xmlns:p14="http://schemas.microsoft.com/office/powerpoint/2010/main" val="336110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02437">
                                            <p:txEl>
                                              <p:pRg st="1" end="1"/>
                                            </p:txEl>
                                          </p:spTgt>
                                        </p:tgtEl>
                                        <p:attrNameLst>
                                          <p:attrName>style.visibility</p:attrName>
                                        </p:attrNameLst>
                                      </p:cBhvr>
                                      <p:to>
                                        <p:strVal val="visible"/>
                                      </p:to>
                                    </p:set>
                                    <p:anim to="" calcmode="lin" valueType="num">
                                      <p:cBhvr>
                                        <p:cTn id="7" dur="1" fill="hold"/>
                                        <p:tgtEl>
                                          <p:spTgt spid="402437">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7"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4484" name="Rectangle 4"/>
          <p:cNvSpPr>
            <a:spLocks noGrp="1" noChangeArrowheads="1"/>
          </p:cNvSpPr>
          <p:nvPr>
            <p:ph type="ctrTitle"/>
          </p:nvPr>
        </p:nvSpPr>
        <p:spPr>
          <a:xfrm>
            <a:off x="0" y="76200"/>
            <a:ext cx="9144000" cy="762000"/>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ar-JO" sz="4400" dirty="0">
                <a:solidFill>
                  <a:schemeClr val="tx1"/>
                </a:solidFill>
                <a:effectLst/>
                <a:latin typeface="Arial" charset="0"/>
                <a:ea typeface="ＭＳ Ｐゴシック" charset="0"/>
              </a:rPr>
              <a:t>تكوين 5 أقصر من لوقا 3</a:t>
            </a:r>
            <a:endParaRPr lang="en-US" sz="4400" dirty="0">
              <a:solidFill>
                <a:schemeClr val="tx1"/>
              </a:solidFill>
              <a:effectLst/>
              <a:latin typeface="Arial" charset="0"/>
              <a:ea typeface="ＭＳ Ｐゴシック" charset="0"/>
            </a:endParaRPr>
          </a:p>
        </p:txBody>
      </p:sp>
      <p:sp>
        <p:nvSpPr>
          <p:cNvPr id="404485" name="Rectangle 5"/>
          <p:cNvSpPr>
            <a:spLocks noGrp="1" noChangeArrowheads="1"/>
          </p:cNvSpPr>
          <p:nvPr>
            <p:ph type="subTitle" idx="1"/>
          </p:nvPr>
        </p:nvSpPr>
        <p:spPr>
          <a:xfrm>
            <a:off x="533400" y="762000"/>
            <a:ext cx="2895600" cy="533400"/>
          </a:xfrm>
        </p:spPr>
        <p:txBody>
          <a:bodyPr/>
          <a:lstStyle/>
          <a:p>
            <a:pPr eaLnBrk="1" hangingPunct="1">
              <a:buFont typeface="Wingdings" charset="0"/>
              <a:buNone/>
              <a:defRPr/>
            </a:pPr>
            <a:r>
              <a:rPr lang="ar-JO" b="1" dirty="0">
                <a:latin typeface="Arial" charset="0"/>
                <a:ea typeface="ＭＳ Ｐゴシック" charset="0"/>
                <a:cs typeface="ＭＳ Ｐゴシック" charset="0"/>
              </a:rPr>
              <a:t>آدم</a:t>
            </a:r>
            <a:endParaRPr lang="en-US" dirty="0">
              <a:latin typeface="Arial" charset="0"/>
              <a:ea typeface="ＭＳ Ｐゴシック" charset="0"/>
              <a:cs typeface="ＭＳ Ｐゴシック" charset="0"/>
            </a:endParaRPr>
          </a:p>
        </p:txBody>
      </p:sp>
      <p:sp>
        <p:nvSpPr>
          <p:cNvPr id="404486" name="Rectangle 6"/>
          <p:cNvSpPr>
            <a:spLocks noChangeArrowheads="1"/>
          </p:cNvSpPr>
          <p:nvPr/>
        </p:nvSpPr>
        <p:spPr bwMode="auto">
          <a:xfrm>
            <a:off x="3657600" y="1295400"/>
            <a:ext cx="1219200" cy="11430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2006</a:t>
            </a:r>
            <a:endParaRPr lang="en-US" sz="3200" b="1" dirty="0">
              <a:solidFill>
                <a:srgbClr val="FFFFFF"/>
              </a:solidFill>
              <a:effectLst>
                <a:outerShdw blurRad="38100" dist="38100" dir="2700000" algn="tl">
                  <a:srgbClr val="010199"/>
                </a:outerShdw>
              </a:effectLst>
            </a:endParaRPr>
          </a:p>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سنوات</a:t>
            </a:r>
            <a:endParaRPr lang="en-US" sz="3200" dirty="0">
              <a:solidFill>
                <a:srgbClr val="FFFFFF"/>
              </a:solidFill>
              <a:effectLst>
                <a:outerShdw blurRad="38100" dist="38100" dir="2700000" algn="tl">
                  <a:srgbClr val="010199"/>
                </a:outerShdw>
              </a:effectLst>
            </a:endParaRPr>
          </a:p>
        </p:txBody>
      </p:sp>
      <p:sp>
        <p:nvSpPr>
          <p:cNvPr id="404487" name="AutoShape 7"/>
          <p:cNvSpPr>
            <a:spLocks/>
          </p:cNvSpPr>
          <p:nvPr/>
        </p:nvSpPr>
        <p:spPr bwMode="auto">
          <a:xfrm>
            <a:off x="2667000" y="914400"/>
            <a:ext cx="1219200" cy="1981200"/>
          </a:xfrm>
          <a:prstGeom prst="rightBrace">
            <a:avLst>
              <a:gd name="adj1" fmla="val 13542"/>
              <a:gd name="adj2"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1800">
              <a:solidFill>
                <a:srgbClr val="FFFFFF"/>
              </a:solidFill>
            </a:endParaRPr>
          </a:p>
        </p:txBody>
      </p:sp>
      <p:sp>
        <p:nvSpPr>
          <p:cNvPr id="404488" name="Rectangle 8"/>
          <p:cNvSpPr>
            <a:spLocks noChangeArrowheads="1"/>
          </p:cNvSpPr>
          <p:nvPr/>
        </p:nvSpPr>
        <p:spPr bwMode="auto">
          <a:xfrm>
            <a:off x="914400" y="2362200"/>
            <a:ext cx="22860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نوح</a:t>
            </a:r>
            <a:endParaRPr lang="en-US" sz="3200" dirty="0">
              <a:solidFill>
                <a:srgbClr val="FFFFFF"/>
              </a:solidFill>
              <a:effectLst>
                <a:outerShdw blurRad="38100" dist="38100" dir="2700000" algn="tl">
                  <a:srgbClr val="010199"/>
                </a:outerShdw>
              </a:effectLst>
            </a:endParaRPr>
          </a:p>
        </p:txBody>
      </p:sp>
      <p:sp>
        <p:nvSpPr>
          <p:cNvPr id="404489" name="Rectangle 9"/>
          <p:cNvSpPr>
            <a:spLocks noChangeArrowheads="1"/>
          </p:cNvSpPr>
          <p:nvPr/>
        </p:nvSpPr>
        <p:spPr bwMode="auto">
          <a:xfrm>
            <a:off x="7258050" y="762000"/>
            <a:ext cx="14478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آدم</a:t>
            </a:r>
            <a:endParaRPr lang="en-US" sz="3200" dirty="0">
              <a:solidFill>
                <a:srgbClr val="FFFFFF"/>
              </a:solidFill>
              <a:effectLst>
                <a:outerShdw blurRad="38100" dist="38100" dir="2700000" algn="tl">
                  <a:srgbClr val="010199"/>
                </a:outerShdw>
              </a:effectLst>
            </a:endParaRPr>
          </a:p>
        </p:txBody>
      </p:sp>
      <p:sp>
        <p:nvSpPr>
          <p:cNvPr id="404490" name="Rectangle 10"/>
          <p:cNvSpPr>
            <a:spLocks noChangeArrowheads="1"/>
          </p:cNvSpPr>
          <p:nvPr/>
        </p:nvSpPr>
        <p:spPr bwMode="auto">
          <a:xfrm>
            <a:off x="5410200" y="3048000"/>
            <a:ext cx="1219200" cy="11430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4138</a:t>
            </a:r>
            <a:endParaRPr lang="en-US" sz="3200" b="1" dirty="0">
              <a:solidFill>
                <a:srgbClr val="FFFFFF"/>
              </a:solidFill>
              <a:effectLst>
                <a:outerShdw blurRad="38100" dist="38100" dir="2700000" algn="tl">
                  <a:srgbClr val="010199"/>
                </a:outerShdw>
              </a:effectLst>
            </a:endParaRPr>
          </a:p>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سنة</a:t>
            </a:r>
            <a:endParaRPr lang="en-US" sz="3200" dirty="0">
              <a:solidFill>
                <a:srgbClr val="FFFFFF"/>
              </a:solidFill>
              <a:effectLst>
                <a:outerShdw blurRad="38100" dist="38100" dir="2700000" algn="tl">
                  <a:srgbClr val="010199"/>
                </a:outerShdw>
              </a:effectLst>
            </a:endParaRPr>
          </a:p>
        </p:txBody>
      </p:sp>
      <p:sp>
        <p:nvSpPr>
          <p:cNvPr id="404491" name="AutoShape 11"/>
          <p:cNvSpPr>
            <a:spLocks/>
          </p:cNvSpPr>
          <p:nvPr/>
        </p:nvSpPr>
        <p:spPr bwMode="auto">
          <a:xfrm rot="10800000">
            <a:off x="6172200" y="914400"/>
            <a:ext cx="1219200" cy="5486400"/>
          </a:xfrm>
          <a:prstGeom prst="rightBrace">
            <a:avLst>
              <a:gd name="adj1" fmla="val 37500"/>
              <a:gd name="adj2"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1800">
              <a:solidFill>
                <a:srgbClr val="FFFFFF"/>
              </a:solidFill>
            </a:endParaRPr>
          </a:p>
        </p:txBody>
      </p:sp>
      <p:sp>
        <p:nvSpPr>
          <p:cNvPr id="404492" name="Rectangle 12"/>
          <p:cNvSpPr>
            <a:spLocks noChangeArrowheads="1"/>
          </p:cNvSpPr>
          <p:nvPr/>
        </p:nvSpPr>
        <p:spPr bwMode="auto">
          <a:xfrm>
            <a:off x="7143750" y="6019800"/>
            <a:ext cx="16764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المسيح</a:t>
            </a:r>
            <a:endParaRPr lang="en-US" sz="3200" dirty="0">
              <a:solidFill>
                <a:srgbClr val="FFFFFF"/>
              </a:solidFill>
              <a:effectLst>
                <a:outerShdw blurRad="38100" dist="38100" dir="2700000" algn="tl">
                  <a:srgbClr val="010199"/>
                </a:outerShdw>
              </a:effectLst>
            </a:endParaRPr>
          </a:p>
        </p:txBody>
      </p:sp>
      <p:sp>
        <p:nvSpPr>
          <p:cNvPr id="14" name="Text Box 4"/>
          <p:cNvSpPr txBox="1">
            <a:spLocks noChangeArrowheads="1"/>
          </p:cNvSpPr>
          <p:nvPr/>
        </p:nvSpPr>
        <p:spPr bwMode="auto">
          <a:xfrm>
            <a:off x="8531348"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EAEAEA"/>
                </a:solidFill>
              </a:rPr>
              <a:t>38</a:t>
            </a:r>
            <a:endParaRPr lang="en-US" b="1" dirty="0">
              <a:solidFill>
                <a:srgbClr val="EAEAEA"/>
              </a:solidFill>
            </a:endParaRPr>
          </a:p>
        </p:txBody>
      </p:sp>
    </p:spTree>
    <p:extLst>
      <p:ext uri="{BB962C8B-B14F-4D97-AF65-F5344CB8AC3E}">
        <p14:creationId xmlns:p14="http://schemas.microsoft.com/office/powerpoint/2010/main" val="10423655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4485">
                                            <p:txEl>
                                              <p:pRg st="0" end="0"/>
                                            </p:txEl>
                                          </p:spTgt>
                                        </p:tgtEl>
                                        <p:attrNameLst>
                                          <p:attrName>style.visibility</p:attrName>
                                        </p:attrNameLst>
                                      </p:cBhvr>
                                      <p:to>
                                        <p:strVal val="visible"/>
                                      </p:to>
                                    </p:set>
                                    <p:animEffect transition="in" filter="fade">
                                      <p:cBhvr>
                                        <p:cTn id="7" dur="500"/>
                                        <p:tgtEl>
                                          <p:spTgt spid="40448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4488"/>
                                        </p:tgtEl>
                                        <p:attrNameLst>
                                          <p:attrName>style.visibility</p:attrName>
                                        </p:attrNameLst>
                                      </p:cBhvr>
                                      <p:to>
                                        <p:strVal val="visible"/>
                                      </p:to>
                                    </p:set>
                                    <p:animEffect transition="in" filter="fade">
                                      <p:cBhvr>
                                        <p:cTn id="12" dur="500"/>
                                        <p:tgtEl>
                                          <p:spTgt spid="4044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4487"/>
                                        </p:tgtEl>
                                        <p:attrNameLst>
                                          <p:attrName>style.visibility</p:attrName>
                                        </p:attrNameLst>
                                      </p:cBhvr>
                                      <p:to>
                                        <p:strVal val="visible"/>
                                      </p:to>
                                    </p:set>
                                  </p:childTnLst>
                                </p:cTn>
                              </p:par>
                            </p:childTnLst>
                          </p:cTn>
                        </p:par>
                        <p:par>
                          <p:cTn id="17" fill="hold" nodeType="afterGroup">
                            <p:stCondLst>
                              <p:cond delay="0"/>
                            </p:stCondLst>
                            <p:childTnLst>
                              <p:par>
                                <p:cTn id="18" presetID="10" presetClass="entr" presetSubtype="0" fill="hold" grpId="0" nodeType="afterEffect">
                                  <p:stCondLst>
                                    <p:cond delay="0"/>
                                  </p:stCondLst>
                                  <p:childTnLst>
                                    <p:set>
                                      <p:cBhvr>
                                        <p:cTn id="19" dur="1" fill="hold">
                                          <p:stCondLst>
                                            <p:cond delay="0"/>
                                          </p:stCondLst>
                                        </p:cTn>
                                        <p:tgtEl>
                                          <p:spTgt spid="404486"/>
                                        </p:tgtEl>
                                        <p:attrNameLst>
                                          <p:attrName>style.visibility</p:attrName>
                                        </p:attrNameLst>
                                      </p:cBhvr>
                                      <p:to>
                                        <p:strVal val="visible"/>
                                      </p:to>
                                    </p:set>
                                    <p:animEffect transition="in" filter="fade">
                                      <p:cBhvr>
                                        <p:cTn id="20" dur="500"/>
                                        <p:tgtEl>
                                          <p:spTgt spid="40448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04489">
                                            <p:txEl>
                                              <p:pRg st="0" end="0"/>
                                            </p:txEl>
                                          </p:spTgt>
                                        </p:tgtEl>
                                        <p:attrNameLst>
                                          <p:attrName>style.visibility</p:attrName>
                                        </p:attrNameLst>
                                      </p:cBhvr>
                                      <p:to>
                                        <p:strVal val="visible"/>
                                      </p:to>
                                    </p:set>
                                    <p:animEffect transition="in" filter="fade">
                                      <p:cBhvr>
                                        <p:cTn id="25" dur="500"/>
                                        <p:tgtEl>
                                          <p:spTgt spid="404489">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04492"/>
                                        </p:tgtEl>
                                        <p:attrNameLst>
                                          <p:attrName>style.visibility</p:attrName>
                                        </p:attrNameLst>
                                      </p:cBhvr>
                                      <p:to>
                                        <p:strVal val="visible"/>
                                      </p:to>
                                    </p:set>
                                    <p:animEffect transition="in" filter="fade">
                                      <p:cBhvr>
                                        <p:cTn id="30" dur="500"/>
                                        <p:tgtEl>
                                          <p:spTgt spid="40449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4491"/>
                                        </p:tgtEl>
                                        <p:attrNameLst>
                                          <p:attrName>style.visibility</p:attrName>
                                        </p:attrNameLst>
                                      </p:cBhvr>
                                      <p:to>
                                        <p:strVal val="visible"/>
                                      </p:to>
                                    </p:set>
                                  </p:childTnLst>
                                </p:cTn>
                              </p:par>
                            </p:childTnLst>
                          </p:cTn>
                        </p:par>
                        <p:par>
                          <p:cTn id="35" fill="hold" nodeType="afterGroup">
                            <p:stCondLst>
                              <p:cond delay="0"/>
                            </p:stCondLst>
                            <p:childTnLst>
                              <p:par>
                                <p:cTn id="36" presetID="10" presetClass="entr" presetSubtype="0" fill="hold" grpId="0" nodeType="afterEffect">
                                  <p:stCondLst>
                                    <p:cond delay="0"/>
                                  </p:stCondLst>
                                  <p:childTnLst>
                                    <p:set>
                                      <p:cBhvr>
                                        <p:cTn id="37" dur="1" fill="hold">
                                          <p:stCondLst>
                                            <p:cond delay="0"/>
                                          </p:stCondLst>
                                        </p:cTn>
                                        <p:tgtEl>
                                          <p:spTgt spid="404490"/>
                                        </p:tgtEl>
                                        <p:attrNameLst>
                                          <p:attrName>style.visibility</p:attrName>
                                        </p:attrNameLst>
                                      </p:cBhvr>
                                      <p:to>
                                        <p:strVal val="visible"/>
                                      </p:to>
                                    </p:set>
                                    <p:animEffect transition="in" filter="fade">
                                      <p:cBhvr>
                                        <p:cTn id="38" dur="500"/>
                                        <p:tgtEl>
                                          <p:spTgt spid="404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5" grpId="0" build="p" autoUpdateAnimBg="0"/>
      <p:bldP spid="404486" grpId="0" autoUpdateAnimBg="0"/>
      <p:bldP spid="404487" grpId="0" animBg="1"/>
      <p:bldP spid="404488" grpId="0" autoUpdateAnimBg="0"/>
      <p:bldP spid="404489" grpId="0" build="p" autoUpdateAnimBg="0"/>
      <p:bldP spid="404490" grpId="0" autoUpdateAnimBg="0"/>
      <p:bldP spid="404491" grpId="0" animBg="1"/>
      <p:bldP spid="404492"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6532" name="Rectangle 4"/>
          <p:cNvSpPr>
            <a:spLocks noGrp="1" noChangeArrowheads="1"/>
          </p:cNvSpPr>
          <p:nvPr>
            <p:ph type="ctrTitle"/>
          </p:nvPr>
        </p:nvSpPr>
        <p:spPr>
          <a:xfrm>
            <a:off x="0" y="44624"/>
            <a:ext cx="9144000" cy="761224"/>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ar-JO" sz="4400" dirty="0">
                <a:solidFill>
                  <a:schemeClr val="tx1"/>
                </a:solidFill>
                <a:effectLst/>
                <a:latin typeface="Arial" charset="0"/>
                <a:ea typeface="ＭＳ Ｐゴシック" charset="0"/>
              </a:rPr>
              <a:t>لماذا لا يوجد فجوات في تكوين 5 و 11</a:t>
            </a:r>
            <a:endParaRPr lang="en-US" sz="4400" dirty="0">
              <a:solidFill>
                <a:schemeClr val="tx1"/>
              </a:solidFill>
              <a:effectLst/>
              <a:latin typeface="Arial" charset="0"/>
              <a:ea typeface="ＭＳ Ｐゴシック" charset="0"/>
            </a:endParaRPr>
          </a:p>
        </p:txBody>
      </p:sp>
      <p:sp>
        <p:nvSpPr>
          <p:cNvPr id="406533" name="Rectangle 5" descr="Purple mesh"/>
          <p:cNvSpPr>
            <a:spLocks noChangeArrowheads="1"/>
          </p:cNvSpPr>
          <p:nvPr/>
        </p:nvSpPr>
        <p:spPr bwMode="auto">
          <a:xfrm>
            <a:off x="3251628" y="1066800"/>
            <a:ext cx="5892372" cy="369764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609600" indent="-609600" algn="r" eaLnBrk="1" hangingPunct="1">
              <a:spcBef>
                <a:spcPct val="20000"/>
              </a:spcBef>
              <a:buClr>
                <a:srgbClr val="FFFFCC"/>
              </a:buClr>
              <a:buSzPct val="75000"/>
            </a:pPr>
            <a:r>
              <a:rPr lang="ar-JO" sz="3200" b="1" dirty="0">
                <a:solidFill>
                  <a:srgbClr val="FFFFFF"/>
                </a:solidFill>
              </a:rPr>
              <a:t>1. لاحظ طول الفترات الزمنية</a:t>
            </a:r>
            <a:endParaRPr lang="en-US" sz="3200" b="1" dirty="0">
              <a:solidFill>
                <a:srgbClr val="FFFFFF"/>
              </a:solidFill>
            </a:endParaRPr>
          </a:p>
          <a:p>
            <a:pPr marL="609600" indent="-609600" algn="r" eaLnBrk="1" hangingPunct="1">
              <a:spcBef>
                <a:spcPct val="20000"/>
              </a:spcBef>
              <a:buClr>
                <a:srgbClr val="FFFFCC"/>
              </a:buClr>
              <a:buSzPct val="75000"/>
            </a:pPr>
            <a:r>
              <a:rPr lang="ar-JO" sz="3200" b="1" dirty="0">
                <a:solidFill>
                  <a:srgbClr val="FFFFFF"/>
                </a:solidFill>
              </a:rPr>
              <a:t>2. فترات أقصر</a:t>
            </a:r>
            <a:endParaRPr lang="en-US" sz="3200" b="1" dirty="0">
              <a:solidFill>
                <a:srgbClr val="FFFFFF"/>
              </a:solidFill>
            </a:endParaRPr>
          </a:p>
          <a:p>
            <a:pPr marL="609600" indent="-609600" algn="r" eaLnBrk="1" hangingPunct="1">
              <a:spcBef>
                <a:spcPct val="20000"/>
              </a:spcBef>
              <a:buClr>
                <a:srgbClr val="FFFFCC"/>
              </a:buClr>
              <a:buSzPct val="75000"/>
            </a:pPr>
            <a:r>
              <a:rPr lang="ar-JO" sz="3200" b="1" dirty="0">
                <a:solidFill>
                  <a:srgbClr val="FFFFFF"/>
                </a:solidFill>
              </a:rPr>
              <a:t>3. أكثر طبيعية</a:t>
            </a:r>
            <a:endParaRPr lang="en-US" sz="3200" b="1" dirty="0">
              <a:solidFill>
                <a:srgbClr val="FFFFFF"/>
              </a:solidFill>
            </a:endParaRPr>
          </a:p>
          <a:p>
            <a:pPr marL="609600" indent="-609600" algn="r" eaLnBrk="1" hangingPunct="1">
              <a:spcBef>
                <a:spcPct val="20000"/>
              </a:spcBef>
              <a:buClr>
                <a:srgbClr val="FFFFCC"/>
              </a:buClr>
              <a:buSzPct val="75000"/>
            </a:pPr>
            <a:r>
              <a:rPr lang="ar-JO" sz="3200" b="1" dirty="0">
                <a:solidFill>
                  <a:srgbClr val="FFFFFF"/>
                </a:solidFill>
              </a:rPr>
              <a:t>4. يظهر الأب - الإبن</a:t>
            </a:r>
            <a:endParaRPr lang="en-US" sz="3200" b="1" dirty="0">
              <a:solidFill>
                <a:srgbClr val="FFFFFF"/>
              </a:solidFill>
            </a:endParaRPr>
          </a:p>
          <a:p>
            <a:pPr marL="609600" indent="-609600" algn="r" eaLnBrk="1" hangingPunct="1">
              <a:spcBef>
                <a:spcPct val="20000"/>
              </a:spcBef>
              <a:buClr>
                <a:srgbClr val="FFFFCC"/>
              </a:buClr>
              <a:buSzPct val="75000"/>
            </a:pPr>
            <a:r>
              <a:rPr lang="ar-JO" sz="3200" b="1" dirty="0">
                <a:solidFill>
                  <a:srgbClr val="FFFFFF"/>
                </a:solidFill>
              </a:rPr>
              <a:t>5. يهوذا 14</a:t>
            </a:r>
            <a:endParaRPr lang="en-US" sz="3200" b="1" dirty="0">
              <a:solidFill>
                <a:srgbClr val="FFFFFF"/>
              </a:solidFill>
            </a:endParaRPr>
          </a:p>
          <a:p>
            <a:pPr marL="609600" indent="-609600" algn="r" eaLnBrk="1" hangingPunct="1">
              <a:spcBef>
                <a:spcPct val="20000"/>
              </a:spcBef>
              <a:buClr>
                <a:srgbClr val="FFFFCC"/>
              </a:buClr>
              <a:buSzPct val="75000"/>
            </a:pPr>
            <a:r>
              <a:rPr lang="ar-JO" sz="3000" b="1" dirty="0">
                <a:solidFill>
                  <a:srgbClr val="FFFFFF"/>
                </a:solidFill>
              </a:rPr>
              <a:t>6. مشابه لسلاسل أنساب الشرق الأدنى القديم</a:t>
            </a:r>
            <a:endParaRPr lang="en-US" sz="3000" dirty="0">
              <a:solidFill>
                <a:srgbClr val="FFFFFF"/>
              </a:solidFill>
            </a:endParaRPr>
          </a:p>
        </p:txBody>
      </p:sp>
      <p:sp>
        <p:nvSpPr>
          <p:cNvPr id="406534" name="AutoShape 6"/>
          <p:cNvSpPr>
            <a:spLocks/>
          </p:cNvSpPr>
          <p:nvPr/>
        </p:nvSpPr>
        <p:spPr bwMode="auto">
          <a:xfrm rot="10800000">
            <a:off x="457200" y="990600"/>
            <a:ext cx="1219200" cy="4038600"/>
          </a:xfrm>
          <a:prstGeom prst="rightBrace">
            <a:avLst>
              <a:gd name="adj1" fmla="val 27604"/>
              <a:gd name="adj2"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1800">
              <a:solidFill>
                <a:srgbClr val="FFFFFF"/>
              </a:solidFill>
            </a:endParaRPr>
          </a:p>
        </p:txBody>
      </p:sp>
      <p:sp>
        <p:nvSpPr>
          <p:cNvPr id="406535" name="Text Box 7"/>
          <p:cNvSpPr txBox="1">
            <a:spLocks noChangeArrowheads="1"/>
          </p:cNvSpPr>
          <p:nvPr/>
        </p:nvSpPr>
        <p:spPr bwMode="auto">
          <a:xfrm>
            <a:off x="4191000" y="4841416"/>
            <a:ext cx="4343400"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altLang="ja-JP" sz="2800" b="1" dirty="0">
                <a:solidFill>
                  <a:srgbClr val="FFFFFF"/>
                </a:solidFill>
                <a:cs typeface="Arial" charset="0"/>
              </a:rPr>
              <a:t>و تنبأ عن هؤلاء أيضاً أخنوخ السابع من آدم قائلاً</a:t>
            </a:r>
            <a:endParaRPr lang="en-US" altLang="ja-JP" sz="2800" b="1" dirty="0">
              <a:solidFill>
                <a:srgbClr val="FFFFFF"/>
              </a:solidFill>
              <a:cs typeface="Arial" charset="0"/>
            </a:endParaRPr>
          </a:p>
          <a:p>
            <a:pPr algn="ctr" eaLnBrk="1" hangingPunct="1"/>
            <a:r>
              <a:rPr lang="en-US" sz="2800" b="1" dirty="0">
                <a:solidFill>
                  <a:srgbClr val="FFFFFF"/>
                </a:solidFill>
                <a:cs typeface="Arial" charset="0"/>
              </a:rPr>
              <a:t>(</a:t>
            </a:r>
            <a:r>
              <a:rPr lang="ar-JO" sz="2800" b="1" dirty="0">
                <a:solidFill>
                  <a:srgbClr val="FFFFFF"/>
                </a:solidFill>
                <a:cs typeface="Arial" charset="0"/>
              </a:rPr>
              <a:t>يهوذا 14أ</a:t>
            </a:r>
            <a:r>
              <a:rPr lang="en-US" sz="2800" b="1" dirty="0">
                <a:solidFill>
                  <a:srgbClr val="FFFFFF"/>
                </a:solidFill>
                <a:cs typeface="Arial" charset="0"/>
              </a:rPr>
              <a:t>)</a:t>
            </a:r>
          </a:p>
        </p:txBody>
      </p:sp>
      <p:sp>
        <p:nvSpPr>
          <p:cNvPr id="406536" name="Rectangle 8"/>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آدم</a:t>
            </a:r>
            <a:endParaRPr lang="en-US" sz="3200" dirty="0">
              <a:solidFill>
                <a:srgbClr val="FFFFFF"/>
              </a:solidFill>
              <a:effectLst>
                <a:outerShdw blurRad="38100" dist="38100" dir="2700000" algn="tl">
                  <a:srgbClr val="010199"/>
                </a:outerShdw>
              </a:effectLst>
            </a:endParaRPr>
          </a:p>
        </p:txBody>
      </p:sp>
      <p:sp>
        <p:nvSpPr>
          <p:cNvPr id="406537" name="Rectangle 9"/>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شيث</a:t>
            </a:r>
            <a:endParaRPr lang="en-US" sz="3200" dirty="0">
              <a:solidFill>
                <a:srgbClr val="FFFFFF"/>
              </a:solidFill>
              <a:effectLst>
                <a:outerShdw blurRad="38100" dist="38100" dir="2700000" algn="tl">
                  <a:srgbClr val="010199"/>
                </a:outerShdw>
              </a:effectLst>
            </a:endParaRPr>
          </a:p>
        </p:txBody>
      </p:sp>
      <p:sp>
        <p:nvSpPr>
          <p:cNvPr id="406538" name="Rectangle 10"/>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أنوش</a:t>
            </a:r>
            <a:endParaRPr lang="en-US" sz="3200" dirty="0">
              <a:solidFill>
                <a:srgbClr val="FFFFFF"/>
              </a:solidFill>
              <a:effectLst>
                <a:outerShdw blurRad="38100" dist="38100" dir="2700000" algn="tl">
                  <a:srgbClr val="010199"/>
                </a:outerShdw>
              </a:effectLst>
            </a:endParaRPr>
          </a:p>
        </p:txBody>
      </p:sp>
      <p:sp>
        <p:nvSpPr>
          <p:cNvPr id="406539" name="Rectangle 11"/>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قينان</a:t>
            </a:r>
            <a:endParaRPr lang="en-US" sz="3200" dirty="0">
              <a:solidFill>
                <a:srgbClr val="FFFFFF"/>
              </a:solidFill>
              <a:effectLst>
                <a:outerShdw blurRad="38100" dist="38100" dir="2700000" algn="tl">
                  <a:srgbClr val="010199"/>
                </a:outerShdw>
              </a:effectLst>
            </a:endParaRPr>
          </a:p>
        </p:txBody>
      </p:sp>
      <p:sp>
        <p:nvSpPr>
          <p:cNvPr id="406540" name="Rectangle 12"/>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مهللئيل</a:t>
            </a:r>
            <a:endParaRPr lang="en-US" sz="3200" dirty="0">
              <a:solidFill>
                <a:srgbClr val="FFFFFF"/>
              </a:solidFill>
              <a:effectLst>
                <a:outerShdw blurRad="38100" dist="38100" dir="2700000" algn="tl">
                  <a:srgbClr val="010199"/>
                </a:outerShdw>
              </a:effectLst>
            </a:endParaRPr>
          </a:p>
        </p:txBody>
      </p:sp>
      <p:sp>
        <p:nvSpPr>
          <p:cNvPr id="406541" name="Rectangle 13"/>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يارد</a:t>
            </a:r>
            <a:endParaRPr lang="en-US" sz="3200" dirty="0">
              <a:solidFill>
                <a:srgbClr val="FFFFFF"/>
              </a:solidFill>
              <a:effectLst>
                <a:outerShdw blurRad="38100" dist="38100" dir="2700000" algn="tl">
                  <a:srgbClr val="010199"/>
                </a:outerShdw>
              </a:effectLst>
            </a:endParaRPr>
          </a:p>
        </p:txBody>
      </p:sp>
      <p:sp>
        <p:nvSpPr>
          <p:cNvPr id="406542" name="Rectangle 14"/>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أخنوخ</a:t>
            </a:r>
            <a:endParaRPr lang="en-US" sz="3200" b="1" dirty="0">
              <a:solidFill>
                <a:srgbClr val="FFFFFF"/>
              </a:solidFill>
              <a:effectLst>
                <a:outerShdw blurRad="38100" dist="38100" dir="2700000" algn="tl">
                  <a:srgbClr val="010199"/>
                </a:outerShdw>
              </a:effectLst>
            </a:endParaRPr>
          </a:p>
        </p:txBody>
      </p:sp>
      <p:sp>
        <p:nvSpPr>
          <p:cNvPr id="406543" name="Rectangle 15"/>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متوشالح</a:t>
            </a:r>
            <a:endParaRPr lang="en-US" sz="3200" dirty="0">
              <a:solidFill>
                <a:srgbClr val="FFFFFF"/>
              </a:solidFill>
              <a:effectLst>
                <a:outerShdw blurRad="38100" dist="38100" dir="2700000" algn="tl">
                  <a:srgbClr val="010199"/>
                </a:outerShdw>
              </a:effectLst>
            </a:endParaRPr>
          </a:p>
        </p:txBody>
      </p:sp>
      <p:sp>
        <p:nvSpPr>
          <p:cNvPr id="406544" name="Rectangle 16"/>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لامك</a:t>
            </a:r>
            <a:endParaRPr lang="en-US" sz="3200" dirty="0">
              <a:solidFill>
                <a:srgbClr val="FFFFFF"/>
              </a:solidFill>
              <a:effectLst>
                <a:outerShdw blurRad="38100" dist="38100" dir="2700000" algn="tl">
                  <a:srgbClr val="010199"/>
                </a:outerShdw>
              </a:effectLst>
            </a:endParaRPr>
          </a:p>
        </p:txBody>
      </p:sp>
      <p:sp>
        <p:nvSpPr>
          <p:cNvPr id="406545" name="Rectangle 17"/>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نوح</a:t>
            </a:r>
            <a:endParaRPr lang="en-US" sz="3200" dirty="0">
              <a:solidFill>
                <a:srgbClr val="FFFFFF"/>
              </a:solidFill>
              <a:effectLst>
                <a:outerShdw blurRad="38100" dist="38100" dir="2700000" algn="tl">
                  <a:srgbClr val="010199"/>
                </a:outerShdw>
              </a:effectLst>
            </a:endParaRPr>
          </a:p>
        </p:txBody>
      </p:sp>
      <p:sp>
        <p:nvSpPr>
          <p:cNvPr id="406546" name="Rectangle 18"/>
          <p:cNvSpPr>
            <a:spLocks noChangeArrowheads="1"/>
          </p:cNvSpPr>
          <p:nvPr/>
        </p:nvSpPr>
        <p:spPr bwMode="auto">
          <a:xfrm>
            <a:off x="0" y="2667000"/>
            <a:ext cx="609600" cy="4572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rPr>
              <a:t>7</a:t>
            </a:r>
            <a:endParaRPr lang="en-US" sz="3200" dirty="0">
              <a:solidFill>
                <a:srgbClr val="FFFFFF"/>
              </a:solidFill>
              <a:effectLst>
                <a:outerShdw blurRad="38100" dist="38100" dir="2700000" algn="tl">
                  <a:srgbClr val="010199"/>
                </a:outerShdw>
              </a:effectLst>
            </a:endParaRPr>
          </a:p>
        </p:txBody>
      </p:sp>
      <p:sp>
        <p:nvSpPr>
          <p:cNvPr id="20" name="Text Box 4"/>
          <p:cNvSpPr txBox="1">
            <a:spLocks noChangeArrowheads="1"/>
          </p:cNvSpPr>
          <p:nvPr/>
        </p:nvSpPr>
        <p:spPr bwMode="auto">
          <a:xfrm>
            <a:off x="8531348"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EAEAEA"/>
                </a:solidFill>
              </a:rPr>
              <a:t>38</a:t>
            </a:r>
            <a:endParaRPr lang="en-US" b="1" dirty="0">
              <a:solidFill>
                <a:srgbClr val="EAEAEA"/>
              </a:solidFill>
            </a:endParaRPr>
          </a:p>
        </p:txBody>
      </p:sp>
    </p:spTree>
    <p:extLst>
      <p:ext uri="{BB962C8B-B14F-4D97-AF65-F5344CB8AC3E}">
        <p14:creationId xmlns:p14="http://schemas.microsoft.com/office/powerpoint/2010/main" val="101853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06533">
                                            <p:txEl>
                                              <p:pRg st="2" end="2"/>
                                            </p:txEl>
                                          </p:spTgt>
                                        </p:tgtEl>
                                        <p:attrNameLst>
                                          <p:attrName>style.visibility</p:attrName>
                                        </p:attrNameLst>
                                      </p:cBhvr>
                                      <p:to>
                                        <p:strVal val="visible"/>
                                      </p:to>
                                    </p:set>
                                    <p:anim to="" calcmode="lin" valueType="num">
                                      <p:cBhvr>
                                        <p:cTn id="7" dur="1" fill="hold"/>
                                        <p:tgtEl>
                                          <p:spTgt spid="406533">
                                            <p:txEl>
                                              <p:pRg st="2" end="2"/>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06533">
                                            <p:txEl>
                                              <p:pRg st="3" end="3"/>
                                            </p:txEl>
                                          </p:spTgt>
                                        </p:tgtEl>
                                        <p:attrNameLst>
                                          <p:attrName>style.visibility</p:attrName>
                                        </p:attrNameLst>
                                      </p:cBhvr>
                                      <p:to>
                                        <p:strVal val="visible"/>
                                      </p:to>
                                    </p:set>
                                    <p:anim to="" calcmode="lin" valueType="num">
                                      <p:cBhvr>
                                        <p:cTn id="12" dur="1" fill="hold"/>
                                        <p:tgtEl>
                                          <p:spTgt spid="406533">
                                            <p:txEl>
                                              <p:pRg st="3" end="3"/>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06533">
                                            <p:txEl>
                                              <p:pRg st="4" end="4"/>
                                            </p:txEl>
                                          </p:spTgt>
                                        </p:tgtEl>
                                        <p:attrNameLst>
                                          <p:attrName>style.visibility</p:attrName>
                                        </p:attrNameLst>
                                      </p:cBhvr>
                                      <p:to>
                                        <p:strVal val="visible"/>
                                      </p:to>
                                    </p:set>
                                    <p:anim to="" calcmode="lin" valueType="num">
                                      <p:cBhvr>
                                        <p:cTn id="17" dur="1" fill="hold"/>
                                        <p:tgtEl>
                                          <p:spTgt spid="406533">
                                            <p:txEl>
                                              <p:pRg st="4" end="4"/>
                                            </p:txEl>
                                          </p:spTgt>
                                        </p:tgtEl>
                                        <p:attrNameLst>
                                          <p:attrName/>
                                        </p:attrNameLst>
                                      </p:cBhvr>
                                    </p:anim>
                                  </p:childTnLst>
                                </p:cTn>
                              </p:par>
                              <p:par>
                                <p:cTn id="18" presetID="10" presetClass="entr" presetSubtype="0" fill="hold" grpId="0" nodeType="withEffect">
                                  <p:stCondLst>
                                    <p:cond delay="0"/>
                                  </p:stCondLst>
                                  <p:childTnLst>
                                    <p:set>
                                      <p:cBhvr>
                                        <p:cTn id="19" dur="1" fill="hold">
                                          <p:stCondLst>
                                            <p:cond delay="0"/>
                                          </p:stCondLst>
                                        </p:cTn>
                                        <p:tgtEl>
                                          <p:spTgt spid="406535"/>
                                        </p:tgtEl>
                                        <p:attrNameLst>
                                          <p:attrName>style.visibility</p:attrName>
                                        </p:attrNameLst>
                                      </p:cBhvr>
                                      <p:to>
                                        <p:strVal val="visible"/>
                                      </p:to>
                                    </p:set>
                                    <p:animEffect transition="in" filter="fade">
                                      <p:cBhvr>
                                        <p:cTn id="20" dur="500"/>
                                        <p:tgtEl>
                                          <p:spTgt spid="40653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06534"/>
                                        </p:tgtEl>
                                        <p:attrNameLst>
                                          <p:attrName>style.visibility</p:attrName>
                                        </p:attrNameLst>
                                      </p:cBhvr>
                                      <p:to>
                                        <p:strVal val="visible"/>
                                      </p:to>
                                    </p:set>
                                    <p:animEffect transition="in" filter="fade">
                                      <p:cBhvr>
                                        <p:cTn id="25" dur="500"/>
                                        <p:tgtEl>
                                          <p:spTgt spid="406534"/>
                                        </p:tgtEl>
                                      </p:cBhvr>
                                    </p:animEffect>
                                  </p:childTnLst>
                                </p:cTn>
                              </p:par>
                            </p:childTnLst>
                          </p:cTn>
                        </p:par>
                        <p:par>
                          <p:cTn id="26" fill="hold" nodeType="withGroup">
                            <p:stCondLst>
                              <p:cond delay="500"/>
                            </p:stCondLst>
                            <p:childTnLst>
                              <p:par>
                                <p:cTn id="27" presetID="31" presetClass="entr" presetSubtype="0" fill="hold" grpId="0" nodeType="afterEffect">
                                  <p:stCondLst>
                                    <p:cond delay="0"/>
                                  </p:stCondLst>
                                  <p:iterate type="lt">
                                    <p:tmPct val="5000"/>
                                  </p:iterate>
                                  <p:childTnLst>
                                    <p:set>
                                      <p:cBhvr>
                                        <p:cTn id="28" dur="1" fill="hold">
                                          <p:stCondLst>
                                            <p:cond delay="0"/>
                                          </p:stCondLst>
                                        </p:cTn>
                                        <p:tgtEl>
                                          <p:spTgt spid="406546"/>
                                        </p:tgtEl>
                                        <p:attrNameLst>
                                          <p:attrName>style.visibility</p:attrName>
                                        </p:attrNameLst>
                                      </p:cBhvr>
                                      <p:to>
                                        <p:strVal val="visible"/>
                                      </p:to>
                                    </p:set>
                                    <p:anim calcmode="lin" valueType="num">
                                      <p:cBhvr>
                                        <p:cTn id="29" dur="1000" fill="hold"/>
                                        <p:tgtEl>
                                          <p:spTgt spid="406546"/>
                                        </p:tgtEl>
                                        <p:attrNameLst>
                                          <p:attrName>ppt_w</p:attrName>
                                        </p:attrNameLst>
                                      </p:cBhvr>
                                      <p:tavLst>
                                        <p:tav tm="0">
                                          <p:val>
                                            <p:fltVal val="0"/>
                                          </p:val>
                                        </p:tav>
                                        <p:tav tm="100000">
                                          <p:val>
                                            <p:strVal val="#ppt_w"/>
                                          </p:val>
                                        </p:tav>
                                      </p:tavLst>
                                    </p:anim>
                                    <p:anim calcmode="lin" valueType="num">
                                      <p:cBhvr>
                                        <p:cTn id="30" dur="1000" fill="hold"/>
                                        <p:tgtEl>
                                          <p:spTgt spid="406546"/>
                                        </p:tgtEl>
                                        <p:attrNameLst>
                                          <p:attrName>ppt_h</p:attrName>
                                        </p:attrNameLst>
                                      </p:cBhvr>
                                      <p:tavLst>
                                        <p:tav tm="0">
                                          <p:val>
                                            <p:fltVal val="0"/>
                                          </p:val>
                                        </p:tav>
                                        <p:tav tm="100000">
                                          <p:val>
                                            <p:strVal val="#ppt_h"/>
                                          </p:val>
                                        </p:tav>
                                      </p:tavLst>
                                    </p:anim>
                                    <p:anim calcmode="lin" valueType="num">
                                      <p:cBhvr>
                                        <p:cTn id="31" dur="1000" fill="hold"/>
                                        <p:tgtEl>
                                          <p:spTgt spid="406546"/>
                                        </p:tgtEl>
                                        <p:attrNameLst>
                                          <p:attrName>style.rotation</p:attrName>
                                        </p:attrNameLst>
                                      </p:cBhvr>
                                      <p:tavLst>
                                        <p:tav tm="0">
                                          <p:val>
                                            <p:fltVal val="90"/>
                                          </p:val>
                                        </p:tav>
                                        <p:tav tm="100000">
                                          <p:val>
                                            <p:fltVal val="0"/>
                                          </p:val>
                                        </p:tav>
                                      </p:tavLst>
                                    </p:anim>
                                    <p:animEffect transition="in" filter="fade">
                                      <p:cBhvr>
                                        <p:cTn id="32" dur="1000"/>
                                        <p:tgtEl>
                                          <p:spTgt spid="406546"/>
                                        </p:tgtEl>
                                      </p:cBhvr>
                                    </p:animEffect>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406533">
                                            <p:txEl>
                                              <p:pRg st="5" end="5"/>
                                            </p:txEl>
                                          </p:spTgt>
                                        </p:tgtEl>
                                        <p:attrNameLst>
                                          <p:attrName>style.visibility</p:attrName>
                                        </p:attrNameLst>
                                      </p:cBhvr>
                                      <p:to>
                                        <p:strVal val="visible"/>
                                      </p:to>
                                    </p:set>
                                    <p:anim to="" calcmode="lin" valueType="num">
                                      <p:cBhvr>
                                        <p:cTn id="37" dur="1" fill="hold"/>
                                        <p:tgtEl>
                                          <p:spTgt spid="40653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3" grpId="0" build="p" autoUpdateAnimBg="0"/>
      <p:bldP spid="406534" grpId="0" animBg="1"/>
      <p:bldP spid="406535" grpId="0" autoUpdateAnimBg="0"/>
      <p:bldP spid="4065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6771" name="Rectangle 3"/>
          <p:cNvSpPr>
            <a:spLocks noGrp="1" noRot="1" noChangeArrowheads="1"/>
          </p:cNvSpPr>
          <p:nvPr>
            <p:ph type="title" idx="4294967295"/>
          </p:nvPr>
        </p:nvSpPr>
        <p:spPr>
          <a:xfrm>
            <a:off x="6400800" y="152400"/>
            <a:ext cx="2590800" cy="381000"/>
          </a:xfrm>
        </p:spPr>
        <p:txBody>
          <a:bodyPr/>
          <a:lstStyle/>
          <a:p>
            <a:pPr algn="r" eaLnBrk="1" hangingPunct="1">
              <a:defRPr/>
            </a:pPr>
            <a:r>
              <a:rPr lang="en-US" sz="3600">
                <a:latin typeface="Arial" charset="0"/>
                <a:ea typeface="ＭＳ Ｐゴシック" charset="0"/>
                <a:cs typeface="Arial" charset="0"/>
              </a:rPr>
              <a:t>Expanse</a:t>
            </a:r>
          </a:p>
        </p:txBody>
      </p:sp>
      <p:pic>
        <p:nvPicPr>
          <p:cNvPr id="196610" name="Picture 2" descr="npo0000d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6772" name="Text Box 4"/>
          <p:cNvSpPr txBox="1">
            <a:spLocks noChangeArrowheads="1"/>
          </p:cNvSpPr>
          <p:nvPr/>
        </p:nvSpPr>
        <p:spPr bwMode="auto">
          <a:xfrm>
            <a:off x="1600200" y="76200"/>
            <a:ext cx="5562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خليقة الله ... اليوم الثاني</a:t>
            </a:r>
            <a:endParaRPr lang="en-US" sz="3600" b="1" dirty="0">
              <a:solidFill>
                <a:srgbClr val="FFFFFF"/>
              </a:solidFill>
              <a:effectLst>
                <a:outerShdw blurRad="38100" dist="38100" dir="2700000" algn="tl">
                  <a:srgbClr val="000000"/>
                </a:outerShdw>
              </a:effectLst>
              <a:cs typeface="Arial" charset="0"/>
            </a:endParaRPr>
          </a:p>
        </p:txBody>
      </p:sp>
      <p:sp>
        <p:nvSpPr>
          <p:cNvPr id="2336773" name="Text Box 5"/>
          <p:cNvSpPr txBox="1">
            <a:spLocks noChangeArrowheads="1"/>
          </p:cNvSpPr>
          <p:nvPr/>
        </p:nvSpPr>
        <p:spPr bwMode="auto">
          <a:xfrm>
            <a:off x="0" y="4419600"/>
            <a:ext cx="91440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فعمل الله الجلد و فصل بين المياه التي تحت الجلد و المياه التي فوق الجلد و كان كذلك (7)</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12654991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a:stretch>
            <a:fillRect/>
          </a:stretch>
        </p:blipFill>
        <p:spPr bwMode="auto">
          <a:xfrm>
            <a:off x="0" y="0"/>
            <a:ext cx="9220200" cy="6908800"/>
          </a:xfrm>
          <a:prstGeom prst="rect">
            <a:avLst/>
          </a:prstGeom>
          <a:noFill/>
          <a:ln w="9525">
            <a:noFill/>
            <a:miter lim="800000"/>
            <a:headEnd/>
            <a:tailEnd/>
          </a:ln>
          <a:effectLst>
            <a:outerShdw blurRad="63500" dist="38099" dir="2700000" algn="ctr" rotWithShape="0">
              <a:schemeClr val="tx1">
                <a:alpha val="74998"/>
              </a:schemeClr>
            </a:outerShdw>
          </a:effectLst>
        </p:spPr>
      </p:pic>
      <p:sp>
        <p:nvSpPr>
          <p:cNvPr id="612355" name="Rectangle 3"/>
          <p:cNvSpPr>
            <a:spLocks noGrp="1" noChangeArrowheads="1"/>
          </p:cNvSpPr>
          <p:nvPr>
            <p:ph type="title" idx="4294967295"/>
          </p:nvPr>
        </p:nvSpPr>
        <p:spPr>
          <a:xfrm>
            <a:off x="533400" y="0"/>
            <a:ext cx="7772400" cy="838200"/>
          </a:xfrm>
          <a:solidFill>
            <a:schemeClr val="tx1"/>
          </a:solidFill>
          <a:effectLst>
            <a:outerShdw blurRad="63500" dist="38099" dir="2700000" algn="ctr" rotWithShape="0">
              <a:schemeClr val="tx1">
                <a:alpha val="74998"/>
              </a:schemeClr>
            </a:outerShdw>
          </a:effectLst>
        </p:spPr>
        <p:txBody>
          <a:bodyPr/>
          <a:lstStyle/>
          <a:p>
            <a:pPr eaLnBrk="1" hangingPunct="1">
              <a:defRPr/>
            </a:pPr>
            <a:r>
              <a:rPr lang="ar-JO" sz="5400" b="1" dirty="0">
                <a:solidFill>
                  <a:srgbClr val="FFFF00"/>
                </a:solidFill>
                <a:latin typeface="Arial" charset="0"/>
                <a:ea typeface="ＭＳ Ｐゴシック" charset="0"/>
              </a:rPr>
              <a:t>جدول الأمم</a:t>
            </a:r>
            <a:endParaRPr lang="en-US" sz="5400" b="1" dirty="0">
              <a:latin typeface="Arial" charset="0"/>
              <a:ea typeface="ＭＳ Ｐゴシック" charset="0"/>
            </a:endParaRPr>
          </a:p>
        </p:txBody>
      </p:sp>
      <p:sp>
        <p:nvSpPr>
          <p:cNvPr id="612356" name="Text Box 4"/>
          <p:cNvSpPr txBox="1">
            <a:spLocks noChangeArrowheads="1"/>
          </p:cNvSpPr>
          <p:nvPr/>
        </p:nvSpPr>
        <p:spPr bwMode="auto">
          <a:xfrm>
            <a:off x="4059566" y="1676400"/>
            <a:ext cx="72007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ar-JO" sz="3200" b="1" dirty="0">
                <a:solidFill>
                  <a:srgbClr val="FFFF00"/>
                </a:solidFill>
                <a:latin typeface="Arial" pitchFamily="-112" charset="0"/>
                <a:ea typeface="ＭＳ Ｐゴシック" pitchFamily="-112" charset="-128"/>
                <a:cs typeface="ＭＳ Ｐゴシック" pitchFamily="-112" charset="-128"/>
              </a:rPr>
              <a:t>نوح</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57" name="Text Box 5"/>
          <p:cNvSpPr txBox="1">
            <a:spLocks noChangeArrowheads="1"/>
          </p:cNvSpPr>
          <p:nvPr/>
        </p:nvSpPr>
        <p:spPr bwMode="auto">
          <a:xfrm>
            <a:off x="866793" y="3124200"/>
            <a:ext cx="78419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ar-JO" sz="3200" b="1" dirty="0">
                <a:solidFill>
                  <a:srgbClr val="FFFF00"/>
                </a:solidFill>
                <a:latin typeface="Arial" pitchFamily="-112" charset="0"/>
                <a:ea typeface="ＭＳ Ｐゴシック" pitchFamily="-112" charset="-128"/>
                <a:cs typeface="ＭＳ Ｐゴシック" pitchFamily="-112" charset="-128"/>
              </a:rPr>
              <a:t>يافث</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58" name="Text Box 6"/>
          <p:cNvSpPr txBox="1">
            <a:spLocks noChangeArrowheads="1"/>
          </p:cNvSpPr>
          <p:nvPr/>
        </p:nvSpPr>
        <p:spPr bwMode="auto">
          <a:xfrm>
            <a:off x="4098832" y="3124200"/>
            <a:ext cx="64312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ar-JO" sz="3200" b="1" dirty="0">
                <a:solidFill>
                  <a:srgbClr val="FFFF00"/>
                </a:solidFill>
                <a:latin typeface="Arial" pitchFamily="-112" charset="0"/>
                <a:ea typeface="ＭＳ Ｐゴシック" pitchFamily="-112" charset="-128"/>
                <a:cs typeface="ＭＳ Ｐゴシック" pitchFamily="-112" charset="-128"/>
              </a:rPr>
              <a:t>حام</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59" name="Text Box 7"/>
          <p:cNvSpPr txBox="1">
            <a:spLocks noChangeArrowheads="1"/>
          </p:cNvSpPr>
          <p:nvPr/>
        </p:nvSpPr>
        <p:spPr bwMode="auto">
          <a:xfrm>
            <a:off x="7333192" y="3124200"/>
            <a:ext cx="678391"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3200" b="1" i="1" dirty="0">
                <a:solidFill>
                  <a:srgbClr val="FFFF00"/>
                </a:solidFill>
              </a:rPr>
              <a:t>سام</a:t>
            </a:r>
            <a:endParaRPr lang="en-US" sz="3200" b="1" dirty="0">
              <a:solidFill>
                <a:srgbClr val="FFFF00"/>
              </a:solidFill>
            </a:endParaRPr>
          </a:p>
        </p:txBody>
      </p:sp>
      <p:sp>
        <p:nvSpPr>
          <p:cNvPr id="612360" name="Text Box 8"/>
          <p:cNvSpPr txBox="1">
            <a:spLocks noChangeArrowheads="1"/>
          </p:cNvSpPr>
          <p:nvPr/>
        </p:nvSpPr>
        <p:spPr bwMode="auto">
          <a:xfrm>
            <a:off x="607215" y="4038600"/>
            <a:ext cx="160973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ar-JO" sz="3200" b="1" dirty="0">
                <a:solidFill>
                  <a:srgbClr val="FFFF00"/>
                </a:solidFill>
                <a:latin typeface="Arial" pitchFamily="-112" charset="0"/>
                <a:ea typeface="ＭＳ Ｐゴシック" pitchFamily="-112" charset="-128"/>
                <a:cs typeface="ＭＳ Ｐゴシック" pitchFamily="-112" charset="-128"/>
              </a:rPr>
              <a:t>القوقازيون</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61" name="Text Box 9"/>
          <p:cNvSpPr txBox="1">
            <a:spLocks noChangeArrowheads="1"/>
          </p:cNvSpPr>
          <p:nvPr/>
        </p:nvSpPr>
        <p:spPr bwMode="auto">
          <a:xfrm>
            <a:off x="3669206" y="4038600"/>
            <a:ext cx="1507144"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ar-JO" sz="3200" b="1" dirty="0">
                <a:solidFill>
                  <a:srgbClr val="FFFF00"/>
                </a:solidFill>
                <a:latin typeface="Arial" pitchFamily="-112" charset="0"/>
                <a:ea typeface="ＭＳ Ｐゴシック" pitchFamily="-112" charset="-128"/>
                <a:cs typeface="ＭＳ Ｐゴシック" pitchFamily="-112" charset="-128"/>
              </a:rPr>
              <a:t>الكنعانيون</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62" name="Text Box 10"/>
          <p:cNvSpPr txBox="1">
            <a:spLocks noChangeArrowheads="1"/>
          </p:cNvSpPr>
          <p:nvPr/>
        </p:nvSpPr>
        <p:spPr bwMode="auto">
          <a:xfrm>
            <a:off x="6960572" y="4038600"/>
            <a:ext cx="140775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3200" b="1" i="1" dirty="0">
                <a:solidFill>
                  <a:srgbClr val="FFFF00"/>
                </a:solidFill>
              </a:rPr>
              <a:t>الساميون</a:t>
            </a:r>
            <a:endParaRPr lang="en-US" sz="3200" b="1" dirty="0">
              <a:solidFill>
                <a:srgbClr val="FFFF00"/>
              </a:solidFill>
            </a:endParaRPr>
          </a:p>
        </p:txBody>
      </p:sp>
      <p:sp>
        <p:nvSpPr>
          <p:cNvPr id="612363" name="Text Box 11"/>
          <p:cNvSpPr txBox="1">
            <a:spLocks noChangeArrowheads="1"/>
          </p:cNvSpPr>
          <p:nvPr/>
        </p:nvSpPr>
        <p:spPr bwMode="auto">
          <a:xfrm>
            <a:off x="85366" y="5105400"/>
            <a:ext cx="266932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ar-JO" sz="3200" b="1" dirty="0">
                <a:solidFill>
                  <a:srgbClr val="FFFF00"/>
                </a:solidFill>
                <a:latin typeface="Arial" pitchFamily="-112" charset="0"/>
                <a:ea typeface="ＭＳ Ｐゴシック" pitchFamily="-112" charset="-128"/>
                <a:cs typeface="ＭＳ Ｐゴシック" pitchFamily="-112" charset="-128"/>
              </a:rPr>
              <a:t>الأوروبيون </a:t>
            </a:r>
          </a:p>
          <a:p>
            <a:pPr algn="ctr">
              <a:defRPr/>
            </a:pPr>
            <a:r>
              <a:rPr lang="ar-JO" sz="3200" b="1" dirty="0">
                <a:solidFill>
                  <a:srgbClr val="FFFF00"/>
                </a:solidFill>
                <a:latin typeface="Arial" pitchFamily="-112" charset="0"/>
                <a:ea typeface="ＭＳ Ｐゴシック" pitchFamily="-112" charset="-128"/>
                <a:cs typeface="ＭＳ Ｐゴシック" pitchFamily="-112" charset="-128"/>
              </a:rPr>
              <a:t>و الهنود الشرقيون</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64" name="Text Box 12"/>
          <p:cNvSpPr txBox="1">
            <a:spLocks noChangeArrowheads="1"/>
          </p:cNvSpPr>
          <p:nvPr/>
        </p:nvSpPr>
        <p:spPr bwMode="auto">
          <a:xfrm>
            <a:off x="2950168" y="5105400"/>
            <a:ext cx="2964273"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ar-JO" sz="3200" b="1" dirty="0">
                <a:solidFill>
                  <a:srgbClr val="FFFF00"/>
                </a:solidFill>
                <a:latin typeface="Arial" pitchFamily="-112" charset="0"/>
                <a:ea typeface="ＭＳ Ｐゴシック" pitchFamily="-112" charset="-128"/>
                <a:cs typeface="ＭＳ Ｐゴシック" pitchFamily="-112" charset="-128"/>
              </a:rPr>
              <a:t>الأفارقة و الآسيويون</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65" name="Text Box 13"/>
          <p:cNvSpPr txBox="1">
            <a:spLocks noChangeArrowheads="1"/>
          </p:cNvSpPr>
          <p:nvPr/>
        </p:nvSpPr>
        <p:spPr bwMode="auto">
          <a:xfrm>
            <a:off x="6577395" y="5105400"/>
            <a:ext cx="2186817"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3200" b="1" i="1" dirty="0">
                <a:solidFill>
                  <a:srgbClr val="FFFF00"/>
                </a:solidFill>
              </a:rPr>
              <a:t>اليهود و العرب</a:t>
            </a:r>
            <a:endParaRPr lang="en-US" sz="3200" b="1" dirty="0">
              <a:solidFill>
                <a:srgbClr val="FFFF00"/>
              </a:solidFill>
            </a:endParaRPr>
          </a:p>
        </p:txBody>
      </p:sp>
      <p:sp>
        <p:nvSpPr>
          <p:cNvPr id="193549"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endParaRPr lang="zh-CN" altLang="en-US">
              <a:solidFill>
                <a:srgbClr val="000000"/>
              </a:solidFill>
            </a:endParaRPr>
          </a:p>
        </p:txBody>
      </p:sp>
      <p:sp>
        <p:nvSpPr>
          <p:cNvPr id="193550"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endParaRPr lang="zh-CN" altLang="en-US">
              <a:solidFill>
                <a:srgbClr val="000000"/>
              </a:solidFill>
            </a:endParaRPr>
          </a:p>
        </p:txBody>
      </p:sp>
      <p:sp>
        <p:nvSpPr>
          <p:cNvPr id="193551"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endParaRPr lang="zh-CN" altLang="en-US">
              <a:solidFill>
                <a:srgbClr val="000000"/>
              </a:solidFill>
            </a:endParaRPr>
          </a:p>
        </p:txBody>
      </p:sp>
      <p:sp>
        <p:nvSpPr>
          <p:cNvPr id="193552" name="Text Box 17"/>
          <p:cNvSpPr txBox="1">
            <a:spLocks noChangeArrowheads="1"/>
          </p:cNvSpPr>
          <p:nvPr/>
        </p:nvSpPr>
        <p:spPr bwMode="auto">
          <a:xfrm>
            <a:off x="8082696" y="-1116139"/>
            <a:ext cx="126218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dirty="0">
                <a:solidFill>
                  <a:srgbClr val="FFFFFF"/>
                </a:solidFill>
              </a:rPr>
              <a:t>OTB 60</a:t>
            </a:r>
          </a:p>
          <a:p>
            <a:pPr algn="ctr"/>
            <a:r>
              <a:rPr lang="en-US" altLang="zh-CN" b="1" dirty="0">
                <a:solidFill>
                  <a:srgbClr val="FFFFFF"/>
                </a:solidFill>
              </a:rPr>
              <a:t>Pt. 6</a:t>
            </a:r>
          </a:p>
        </p:txBody>
      </p:sp>
      <p:sp>
        <p:nvSpPr>
          <p:cNvPr id="612376" name="Text Box 24"/>
          <p:cNvSpPr txBox="1">
            <a:spLocks noChangeArrowheads="1"/>
          </p:cNvSpPr>
          <p:nvPr/>
        </p:nvSpPr>
        <p:spPr bwMode="auto">
          <a:xfrm>
            <a:off x="6689725" y="6281738"/>
            <a:ext cx="1540806"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defRPr/>
            </a:pPr>
            <a:r>
              <a:rPr lang="ar-JO" sz="3200" b="1" dirty="0">
                <a:solidFill>
                  <a:srgbClr val="FFFFFF"/>
                </a:solidFill>
                <a:latin typeface="Times New Roman" pitchFamily="-112" charset="0"/>
                <a:ea typeface="ＭＳ Ｐゴシック" pitchFamily="-112" charset="-128"/>
                <a:cs typeface="ＭＳ Ｐゴシック" pitchFamily="-112" charset="-128"/>
              </a:rPr>
              <a:t>تكوين 10</a:t>
            </a:r>
            <a:endParaRPr lang="en-US" sz="3200" b="1" dirty="0">
              <a:solidFill>
                <a:srgbClr val="FFFFFF"/>
              </a:solidFill>
              <a:latin typeface="Times New Roman"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6149847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Freeform 2"/>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sz="1800">
              <a:solidFill>
                <a:srgbClr val="FFFFFF"/>
              </a:solidFill>
            </a:endParaRPr>
          </a:p>
        </p:txBody>
      </p:sp>
      <p:sp>
        <p:nvSpPr>
          <p:cNvPr id="61440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95587" name="Rectangle 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endParaRPr>
          </a:p>
        </p:txBody>
      </p:sp>
      <p:sp>
        <p:nvSpPr>
          <p:cNvPr id="195588" name="Freeform 5"/>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sz="1800">
              <a:solidFill>
                <a:srgbClr val="FFFFFF"/>
              </a:solidFill>
            </a:endParaRPr>
          </a:p>
        </p:txBody>
      </p:sp>
      <p:sp>
        <p:nvSpPr>
          <p:cNvPr id="195589" name="Freeform 6"/>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sz="1800">
              <a:solidFill>
                <a:srgbClr val="FFFFFF"/>
              </a:solidFill>
            </a:endParaRPr>
          </a:p>
        </p:txBody>
      </p:sp>
      <p:sp>
        <p:nvSpPr>
          <p:cNvPr id="614407"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a:solidFill>
                  <a:srgbClr val="CECECE"/>
                </a:solidFill>
                <a:latin typeface="Times" pitchFamily="-112" charset="0"/>
                <a:ea typeface="ＭＳ Ｐゴシック" pitchFamily="-112" charset="-128"/>
                <a:cs typeface="ＭＳ Ｐゴシック" pitchFamily="-112" charset="-128"/>
              </a:rPr>
              <a:t>ER</a:t>
            </a:r>
          </a:p>
        </p:txBody>
      </p:sp>
      <p:sp>
        <p:nvSpPr>
          <p:cNvPr id="195591" name="Freeform 8"/>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sz="1800">
              <a:solidFill>
                <a:srgbClr val="FFFFFF"/>
              </a:solidFill>
            </a:endParaRPr>
          </a:p>
        </p:txBody>
      </p:sp>
      <p:sp>
        <p:nvSpPr>
          <p:cNvPr id="614409"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a:solidFill>
                  <a:srgbClr val="CECECE"/>
                </a:solidFill>
                <a:latin typeface="Times" pitchFamily="-112" charset="0"/>
                <a:ea typeface="ＭＳ Ｐゴシック" pitchFamily="-112" charset="-128"/>
                <a:cs typeface="ＭＳ Ｐゴシック" pitchFamily="-112" charset="-128"/>
              </a:rPr>
              <a:t>PG</a:t>
            </a:r>
          </a:p>
        </p:txBody>
      </p:sp>
      <p:sp>
        <p:nvSpPr>
          <p:cNvPr id="195593" name="Freeform 10"/>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sz="1800">
              <a:solidFill>
                <a:srgbClr val="FFFFFF"/>
              </a:solidFill>
            </a:endParaRPr>
          </a:p>
        </p:txBody>
      </p:sp>
      <p:sp>
        <p:nvSpPr>
          <p:cNvPr id="195594" name="Freeform 11"/>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sz="1800">
              <a:solidFill>
                <a:srgbClr val="FFFFFF"/>
              </a:solidFill>
            </a:endParaRPr>
          </a:p>
        </p:txBody>
      </p:sp>
      <p:sp>
        <p:nvSpPr>
          <p:cNvPr id="195595" name="Freeform 12"/>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sz="1800">
              <a:solidFill>
                <a:srgbClr val="FFFFFF"/>
              </a:solidFill>
            </a:endParaRPr>
          </a:p>
        </p:txBody>
      </p:sp>
      <p:sp>
        <p:nvSpPr>
          <p:cNvPr id="614413"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a:solidFill>
                  <a:srgbClr val="CECECE"/>
                </a:solidFill>
                <a:latin typeface="Times" pitchFamily="-112" charset="0"/>
                <a:ea typeface="ＭＳ Ｐゴシック" pitchFamily="-112" charset="-128"/>
                <a:cs typeface="ＭＳ Ｐゴシック" pitchFamily="-112" charset="-128"/>
              </a:rPr>
              <a:t>SG</a:t>
            </a:r>
          </a:p>
        </p:txBody>
      </p:sp>
      <p:sp>
        <p:nvSpPr>
          <p:cNvPr id="614414"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a:solidFill>
                  <a:srgbClr val="CECECE"/>
                </a:solidFill>
                <a:latin typeface="Times" pitchFamily="-112" charset="0"/>
                <a:ea typeface="ＭＳ Ｐゴシック" pitchFamily="-112" charset="-128"/>
                <a:cs typeface="ＭＳ Ｐゴシック" pitchFamily="-112" charset="-128"/>
              </a:rPr>
              <a:t>RS</a:t>
            </a:r>
          </a:p>
        </p:txBody>
      </p:sp>
      <p:sp>
        <p:nvSpPr>
          <p:cNvPr id="614415"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a:solidFill>
                  <a:srgbClr val="CECECE"/>
                </a:solidFill>
                <a:latin typeface="Times" pitchFamily="-112" charset="0"/>
                <a:ea typeface="ＭＳ Ｐゴシック" pitchFamily="-112" charset="-128"/>
                <a:cs typeface="ＭＳ Ｐゴシック" pitchFamily="-112" charset="-128"/>
              </a:rPr>
              <a:t>MS</a:t>
            </a:r>
          </a:p>
        </p:txBody>
      </p:sp>
      <p:sp>
        <p:nvSpPr>
          <p:cNvPr id="195599" name="Rectangle 16"/>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endParaRPr>
          </a:p>
        </p:txBody>
      </p:sp>
      <p:sp>
        <p:nvSpPr>
          <p:cNvPr id="195600"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eaLnBrk="1" hangingPunct="1"/>
            <a:endParaRPr lang="en-US" sz="1800">
              <a:solidFill>
                <a:srgbClr val="FFFFFF"/>
              </a:solidFill>
            </a:endParaRPr>
          </a:p>
        </p:txBody>
      </p:sp>
      <p:sp>
        <p:nvSpPr>
          <p:cNvPr id="195601"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eaLnBrk="1" hangingPunct="1"/>
            <a:endParaRPr lang="en-US" sz="1800">
              <a:solidFill>
                <a:srgbClr val="FFFFFF"/>
              </a:solidFill>
            </a:endParaRPr>
          </a:p>
        </p:txBody>
      </p:sp>
      <p:sp>
        <p:nvSpPr>
          <p:cNvPr id="614419" name="Rectangle 19"/>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a:solidFill>
                  <a:srgbClr val="CECECE"/>
                </a:solidFill>
                <a:latin typeface="Times" pitchFamily="-112" charset="0"/>
                <a:ea typeface="ＭＳ Ｐゴシック" pitchFamily="-112" charset="-128"/>
                <a:cs typeface="ＭＳ Ｐゴシック" pitchFamily="-112" charset="-128"/>
              </a:rPr>
              <a:t>DS</a:t>
            </a:r>
          </a:p>
        </p:txBody>
      </p:sp>
      <p:sp>
        <p:nvSpPr>
          <p:cNvPr id="614420" name="Line 2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14421" name="Freeform 21"/>
          <p:cNvSpPr>
            <a:spLocks/>
          </p:cNvSpPr>
          <p:nvPr/>
        </p:nvSpPr>
        <p:spPr bwMode="auto">
          <a:xfrm>
            <a:off x="1800225" y="1054100"/>
            <a:ext cx="6378575" cy="4025900"/>
          </a:xfrm>
          <a:custGeom>
            <a:avLst/>
            <a:gdLst/>
            <a:ahLst/>
            <a:cxnLst>
              <a:cxn ang="0">
                <a:pos x="2658" y="2528"/>
              </a:cxn>
              <a:cxn ang="0">
                <a:pos x="2242" y="2368"/>
              </a:cxn>
              <a:cxn ang="0">
                <a:pos x="1570" y="2264"/>
              </a:cxn>
              <a:cxn ang="0">
                <a:pos x="1210" y="2280"/>
              </a:cxn>
              <a:cxn ang="0">
                <a:pos x="1114" y="2336"/>
              </a:cxn>
              <a:cxn ang="0">
                <a:pos x="1066" y="2368"/>
              </a:cxn>
              <a:cxn ang="0">
                <a:pos x="938" y="2488"/>
              </a:cxn>
              <a:cxn ang="0">
                <a:pos x="890" y="2512"/>
              </a:cxn>
              <a:cxn ang="0">
                <a:pos x="842" y="2528"/>
              </a:cxn>
              <a:cxn ang="0">
                <a:pos x="722" y="2336"/>
              </a:cxn>
              <a:cxn ang="0">
                <a:pos x="674" y="2248"/>
              </a:cxn>
              <a:cxn ang="0">
                <a:pos x="602" y="2168"/>
              </a:cxn>
              <a:cxn ang="0">
                <a:pos x="146" y="2104"/>
              </a:cxn>
              <a:cxn ang="0">
                <a:pos x="90" y="2088"/>
              </a:cxn>
              <a:cxn ang="0">
                <a:pos x="18" y="2008"/>
              </a:cxn>
              <a:cxn ang="0">
                <a:pos x="42" y="1896"/>
              </a:cxn>
              <a:cxn ang="0">
                <a:pos x="58" y="1872"/>
              </a:cxn>
              <a:cxn ang="0">
                <a:pos x="82" y="1864"/>
              </a:cxn>
              <a:cxn ang="0">
                <a:pos x="130" y="1832"/>
              </a:cxn>
              <a:cxn ang="0">
                <a:pos x="330" y="1760"/>
              </a:cxn>
              <a:cxn ang="0">
                <a:pos x="378" y="1744"/>
              </a:cxn>
              <a:cxn ang="0">
                <a:pos x="506" y="1656"/>
              </a:cxn>
              <a:cxn ang="0">
                <a:pos x="570" y="1584"/>
              </a:cxn>
              <a:cxn ang="0">
                <a:pos x="626" y="1504"/>
              </a:cxn>
              <a:cxn ang="0">
                <a:pos x="690" y="1408"/>
              </a:cxn>
              <a:cxn ang="0">
                <a:pos x="722" y="1360"/>
              </a:cxn>
              <a:cxn ang="0">
                <a:pos x="730" y="1336"/>
              </a:cxn>
              <a:cxn ang="0">
                <a:pos x="762" y="1288"/>
              </a:cxn>
              <a:cxn ang="0">
                <a:pos x="778" y="1256"/>
              </a:cxn>
              <a:cxn ang="0">
                <a:pos x="810" y="1208"/>
              </a:cxn>
              <a:cxn ang="0">
                <a:pos x="850" y="1080"/>
              </a:cxn>
              <a:cxn ang="0">
                <a:pos x="938" y="696"/>
              </a:cxn>
              <a:cxn ang="0">
                <a:pos x="994" y="472"/>
              </a:cxn>
              <a:cxn ang="0">
                <a:pos x="1074" y="232"/>
              </a:cxn>
              <a:cxn ang="0">
                <a:pos x="1138" y="136"/>
              </a:cxn>
              <a:cxn ang="0">
                <a:pos x="1194" y="80"/>
              </a:cxn>
              <a:cxn ang="0">
                <a:pos x="1354" y="24"/>
              </a:cxn>
              <a:cxn ang="0">
                <a:pos x="1594" y="0"/>
              </a:cxn>
              <a:cxn ang="0">
                <a:pos x="2674" y="48"/>
              </a:cxn>
              <a:cxn ang="0">
                <a:pos x="2970" y="72"/>
              </a:cxn>
              <a:cxn ang="0">
                <a:pos x="3186" y="88"/>
              </a:cxn>
              <a:cxn ang="0">
                <a:pos x="3850" y="240"/>
              </a:cxn>
              <a:cxn ang="0">
                <a:pos x="3930" y="376"/>
              </a:cxn>
              <a:cxn ang="0">
                <a:pos x="3986" y="496"/>
              </a:cxn>
              <a:cxn ang="0">
                <a:pos x="4018" y="688"/>
              </a:cxn>
              <a:cxn ang="0">
                <a:pos x="4010" y="1200"/>
              </a:cxn>
              <a:cxn ang="0">
                <a:pos x="3906" y="1616"/>
              </a:cxn>
              <a:cxn ang="0">
                <a:pos x="3874" y="1664"/>
              </a:cxn>
              <a:cxn ang="0">
                <a:pos x="3762" y="1912"/>
              </a:cxn>
              <a:cxn ang="0">
                <a:pos x="3730" y="1960"/>
              </a:cxn>
              <a:cxn ang="0">
                <a:pos x="3682" y="2040"/>
              </a:cxn>
              <a:cxn ang="0">
                <a:pos x="3594" y="2176"/>
              </a:cxn>
              <a:cxn ang="0">
                <a:pos x="3474" y="2320"/>
              </a:cxn>
              <a:cxn ang="0">
                <a:pos x="3378" y="2424"/>
              </a:cxn>
              <a:cxn ang="0">
                <a:pos x="3354" y="2432"/>
              </a:cxn>
              <a:cxn ang="0">
                <a:pos x="3242" y="2488"/>
              </a:cxn>
              <a:cxn ang="0">
                <a:pos x="3034" y="2536"/>
              </a:cxn>
              <a:cxn ang="0">
                <a:pos x="2658" y="2528"/>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95605"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zh-CN" altLang="en-US" sz="2000">
              <a:solidFill>
                <a:srgbClr val="FFA27C"/>
              </a:solidFill>
              <a:latin typeface="Comic Sans MS" charset="0"/>
            </a:endParaRPr>
          </a:p>
        </p:txBody>
      </p:sp>
      <p:sp>
        <p:nvSpPr>
          <p:cNvPr id="614423" name="Rectangle 23"/>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25</a:t>
            </a:r>
          </a:p>
        </p:txBody>
      </p:sp>
      <p:sp>
        <p:nvSpPr>
          <p:cNvPr id="195607"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200" b="1">
                <a:solidFill>
                  <a:srgbClr val="FFFFFF"/>
                </a:solidFill>
              </a:rPr>
              <a:t>  </a:t>
            </a:r>
          </a:p>
        </p:txBody>
      </p:sp>
      <p:sp>
        <p:nvSpPr>
          <p:cNvPr id="195608" name="Rectangle 25"/>
          <p:cNvSpPr>
            <a:spLocks noChangeArrowheads="1"/>
          </p:cNvSpPr>
          <p:nvPr/>
        </p:nvSpPr>
        <p:spPr bwMode="auto">
          <a:xfrm>
            <a:off x="7067550" y="6269038"/>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pPr algn="ctr"/>
            <a:r>
              <a:rPr lang="en-US" altLang="zh-CN" sz="1200" b="1">
                <a:solidFill>
                  <a:srgbClr val="FFFFFF"/>
                </a:solidFill>
              </a:rPr>
              <a:t>Handbook pg. 15-16</a:t>
            </a:r>
          </a:p>
        </p:txBody>
      </p:sp>
      <p:pic>
        <p:nvPicPr>
          <p:cNvPr id="195609" name="Picture 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915988"/>
            <a:ext cx="6851650" cy="5256212"/>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195610" name="Text Box 27"/>
          <p:cNvSpPr txBox="1">
            <a:spLocks noChangeArrowheads="1"/>
          </p:cNvSpPr>
          <p:nvPr/>
        </p:nvSpPr>
        <p:spPr bwMode="auto">
          <a:xfrm>
            <a:off x="8721725"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2000">
                <a:solidFill>
                  <a:srgbClr val="FFFFFF"/>
                </a:solidFill>
              </a:rPr>
              <a:t>1</a:t>
            </a:r>
          </a:p>
        </p:txBody>
      </p:sp>
      <p:sp>
        <p:nvSpPr>
          <p:cNvPr id="614428" name="Rectangle 28"/>
          <p:cNvSpPr>
            <a:spLocks noChangeArrowheads="1"/>
          </p:cNvSpPr>
          <p:nvPr/>
        </p:nvSpPr>
        <p:spPr bwMode="auto">
          <a:xfrm>
            <a:off x="0" y="0"/>
            <a:ext cx="9144000" cy="6858000"/>
          </a:xfrm>
          <a:prstGeom prst="rect">
            <a:avLst/>
          </a:prstGeom>
          <a:gradFill rotWithShape="0">
            <a:gsLst>
              <a:gs pos="0">
                <a:schemeClr val="bg2">
                  <a:alpha val="59000"/>
                </a:schemeClr>
              </a:gs>
              <a:gs pos="100000">
                <a:schemeClr val="bg2">
                  <a:gamma/>
                  <a:shade val="46275"/>
                  <a:invGamma/>
                  <a:alpha val="61000"/>
                </a:schemeClr>
              </a:gs>
            </a:gsLst>
            <a:lin ang="5400000" scaled="1"/>
          </a:gradFill>
          <a:ln w="9525">
            <a:noFill/>
            <a:miter lim="800000"/>
            <a:headEnd/>
            <a:tailEnd/>
          </a:ln>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95612" name="Rectangle 29"/>
          <p:cNvSpPr>
            <a:spLocks noChangeArrowheads="1"/>
          </p:cNvSpPr>
          <p:nvPr/>
        </p:nvSpPr>
        <p:spPr bwMode="auto">
          <a:xfrm>
            <a:off x="0" y="0"/>
            <a:ext cx="1828800" cy="182880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a:solidFill>
                <a:srgbClr val="FFFFFF"/>
              </a:solidFill>
            </a:endParaRPr>
          </a:p>
        </p:txBody>
      </p:sp>
      <p:sp>
        <p:nvSpPr>
          <p:cNvPr id="614431" name="Text Box 31"/>
          <p:cNvSpPr txBox="1">
            <a:spLocks noChangeArrowheads="1"/>
          </p:cNvSpPr>
          <p:nvPr/>
        </p:nvSpPr>
        <p:spPr bwMode="auto">
          <a:xfrm>
            <a:off x="152400" y="1143000"/>
            <a:ext cx="6400800" cy="3370153"/>
          </a:xfrm>
          <a:prstGeom prst="rect">
            <a:avLst/>
          </a:prstGeom>
          <a:noFill/>
          <a:ln>
            <a:noFill/>
          </a:ln>
          <a:effectLst>
            <a:outerShdw blurRad="63500" dist="38099" dir="2700000" algn="ctr" rotWithShape="0">
              <a:srgbClr val="000A0D">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ar-JO" b="1" dirty="0"/>
              <a:t>"بعد أن صنعت جدول الأمم في سلسلة نسب بسيطة ، أردت أن أرى عدد أسمائها التي تم توثيقها في سجلات الدول الأخرى في الشرق الأوسط ... [رأيت أن] جدول الأمم قد أدرج جميع العائلات والقبائل البشرية في مجموعاتهم الصحيحة ، سواء كانت تلك التجمعات إثنولوجية أو لغوية أو جغرافية. جميع الأسماء دون استثناء دقيقة ، وفي أكثر من خمسة وعشرين عامًا من البحث والتحليل ، لم أكتشف خطأ واحدًا أو بيانًا كاذبًا للحقيقة في جدول الأمم ".</a:t>
            </a:r>
            <a:endParaRPr lang="en-US" b="1" dirty="0"/>
          </a:p>
          <a:p>
            <a:pPr algn="ctr">
              <a:spcBef>
                <a:spcPct val="50000"/>
              </a:spcBef>
              <a:defRPr/>
            </a:pPr>
            <a:r>
              <a:rPr lang="ar-JO" sz="1400" b="1" dirty="0">
                <a:solidFill>
                  <a:srgbClr val="FFFFFF"/>
                </a:solidFill>
              </a:rPr>
              <a:t>بيل كوبر, بعد الطوفان ( تشيتستر, خمر جديد, 1995), 38-39</a:t>
            </a:r>
            <a:endParaRPr lang="en-US" b="1" dirty="0">
              <a:solidFill>
                <a:srgbClr val="FFFFFF"/>
              </a:solidFill>
            </a:endParaRPr>
          </a:p>
        </p:txBody>
      </p:sp>
      <p:pic>
        <p:nvPicPr>
          <p:cNvPr id="195614" name="Picture 32" descr="Coop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16663" y="1676400"/>
            <a:ext cx="2751137"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33" name="Rectangle 33"/>
          <p:cNvSpPr>
            <a:spLocks noGrp="1" noChangeArrowheads="1"/>
          </p:cNvSpPr>
          <p:nvPr>
            <p:ph type="title" idx="4294967295"/>
          </p:nvPr>
        </p:nvSpPr>
        <p:spPr bwMode="auto">
          <a:xfrm>
            <a:off x="107950" y="190500"/>
            <a:ext cx="8162925" cy="800100"/>
          </a:xfrm>
          <a:prstGeom prst="rect">
            <a:avLst/>
          </a:prstGeom>
          <a:solidFill>
            <a:schemeClr val="bg2"/>
          </a:solidFill>
          <a:ln w="28575">
            <a:solidFill>
              <a:schemeClr val="tx2"/>
            </a:solidFill>
            <a:miter lim="800000"/>
            <a:headEnd/>
            <a:tailEnd/>
          </a:ln>
          <a:effectLst>
            <a:outerShdw blurRad="63500" dist="107763" dir="2700000" algn="ctr" rotWithShape="0">
              <a:schemeClr val="bg2">
                <a:alpha val="74998"/>
              </a:schemeClr>
            </a:outerShdw>
          </a:effectLst>
        </p:spPr>
        <p:txBody>
          <a:bodyPr anchor="ctr" anchorCtr="1"/>
          <a:lstStyle/>
          <a:p>
            <a:pPr>
              <a:defRPr/>
            </a:pPr>
            <a:r>
              <a:rPr lang="ar-JO" sz="2800" b="1" dirty="0">
                <a:latin typeface="Arial"/>
                <a:ea typeface="ＭＳ Ｐゴシック" charset="0"/>
                <a:cs typeface="Arial"/>
              </a:rPr>
              <a:t>هل جدول الأمم دقيق (تك 10 – 11) ؟</a:t>
            </a:r>
            <a:endParaRPr lang="en-US" sz="2800" b="1" dirty="0">
              <a:latin typeface="Arial"/>
              <a:ea typeface="ＭＳ Ｐゴシック" charset="0"/>
              <a:cs typeface="Arial"/>
            </a:endParaRPr>
          </a:p>
        </p:txBody>
      </p:sp>
      <p:sp>
        <p:nvSpPr>
          <p:cNvPr id="34" name="Text Box 17"/>
          <p:cNvSpPr txBox="1">
            <a:spLocks noChangeArrowheads="1"/>
          </p:cNvSpPr>
          <p:nvPr/>
        </p:nvSpPr>
        <p:spPr bwMode="auto">
          <a:xfrm>
            <a:off x="8082696" y="-1116139"/>
            <a:ext cx="126218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dirty="0">
                <a:solidFill>
                  <a:srgbClr val="FFFFFF"/>
                </a:solidFill>
              </a:rPr>
              <a:t>OTB 60</a:t>
            </a:r>
          </a:p>
          <a:p>
            <a:pPr algn="ctr"/>
            <a:r>
              <a:rPr lang="en-US" altLang="zh-CN" b="1" dirty="0">
                <a:solidFill>
                  <a:srgbClr val="FFFFFF"/>
                </a:solidFill>
              </a:rPr>
              <a:t>Pt. 6</a:t>
            </a:r>
          </a:p>
        </p:txBody>
      </p:sp>
    </p:spTree>
    <p:extLst>
      <p:ext uri="{BB962C8B-B14F-4D97-AF65-F5344CB8AC3E}">
        <p14:creationId xmlns:p14="http://schemas.microsoft.com/office/powerpoint/2010/main" val="4162030522"/>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428"/>
                                        </p:tgtEl>
                                        <p:attrNameLst>
                                          <p:attrName>style.visibility</p:attrName>
                                        </p:attrNameLst>
                                      </p:cBhvr>
                                      <p:to>
                                        <p:strVal val="visible"/>
                                      </p:to>
                                    </p:set>
                                    <p:animEffect transition="in" filter="blinds(horizontal)">
                                      <p:cBhvr>
                                        <p:cTn id="7" dur="500"/>
                                        <p:tgtEl>
                                          <p:spTgt spid="614428"/>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614431"/>
                                        </p:tgtEl>
                                        <p:attrNameLst>
                                          <p:attrName>style.visibility</p:attrName>
                                        </p:attrNameLst>
                                      </p:cBhvr>
                                      <p:to>
                                        <p:strVal val="visible"/>
                                      </p:to>
                                    </p:set>
                                    <p:anim calcmode="lin" valueType="num">
                                      <p:cBhvr>
                                        <p:cTn id="10" dur="500" fill="hold"/>
                                        <p:tgtEl>
                                          <p:spTgt spid="614431"/>
                                        </p:tgtEl>
                                        <p:attrNameLst>
                                          <p:attrName>ppt_w</p:attrName>
                                        </p:attrNameLst>
                                      </p:cBhvr>
                                      <p:tavLst>
                                        <p:tav tm="0">
                                          <p:val>
                                            <p:fltVal val="0"/>
                                          </p:val>
                                        </p:tav>
                                        <p:tav tm="100000">
                                          <p:val>
                                            <p:strVal val="#ppt_w"/>
                                          </p:val>
                                        </p:tav>
                                      </p:tavLst>
                                    </p:anim>
                                    <p:anim calcmode="lin" valueType="num">
                                      <p:cBhvr>
                                        <p:cTn id="11" dur="500" fill="hold"/>
                                        <p:tgtEl>
                                          <p:spTgt spid="614431"/>
                                        </p:tgtEl>
                                        <p:attrNameLst>
                                          <p:attrName>ppt_h</p:attrName>
                                        </p:attrNameLst>
                                      </p:cBhvr>
                                      <p:tavLst>
                                        <p:tav tm="0">
                                          <p:val>
                                            <p:fltVal val="0"/>
                                          </p:val>
                                        </p:tav>
                                        <p:tav tm="100000">
                                          <p:val>
                                            <p:strVal val="#ppt_h"/>
                                          </p:val>
                                        </p:tav>
                                      </p:tavLst>
                                    </p:anim>
                                    <p:anim calcmode="lin" valueType="num">
                                      <p:cBhvr>
                                        <p:cTn id="12" dur="500" fill="hold"/>
                                        <p:tgtEl>
                                          <p:spTgt spid="614431"/>
                                        </p:tgtEl>
                                        <p:attrNameLst>
                                          <p:attrName>style.rotation</p:attrName>
                                        </p:attrNameLst>
                                      </p:cBhvr>
                                      <p:tavLst>
                                        <p:tav tm="0">
                                          <p:val>
                                            <p:fltVal val="360"/>
                                          </p:val>
                                        </p:tav>
                                        <p:tav tm="100000">
                                          <p:val>
                                            <p:fltVal val="0"/>
                                          </p:val>
                                        </p:tav>
                                      </p:tavLst>
                                    </p:anim>
                                    <p:animEffect transition="in" filter="fade">
                                      <p:cBhvr>
                                        <p:cTn id="13" dur="500"/>
                                        <p:tgtEl>
                                          <p:spTgt spid="614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8" grpId="0" animBg="1"/>
      <p:bldP spid="61443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body" idx="1"/>
          </p:nvPr>
        </p:nvSpPr>
        <p:spPr/>
        <p:txBody>
          <a:bodyPr/>
          <a:lstStyle/>
          <a:p>
            <a:pPr algn="r" eaLnBrk="1" hangingPunct="1">
              <a:buNone/>
            </a:pPr>
            <a:r>
              <a:rPr lang="ar-JO" dirty="0">
                <a:latin typeface="Arial" charset="0"/>
                <a:ea typeface="ＭＳ Ｐゴシック" charset="0"/>
                <a:cs typeface="Times New Roman" charset="0"/>
              </a:rPr>
              <a:t>* الكتاب المقدس مليء بمعلومات كثيرة عن الأنساب مع أنها </a:t>
            </a:r>
            <a:r>
              <a:rPr lang="ar-JO" dirty="0">
                <a:solidFill>
                  <a:srgbClr val="FFFF66"/>
                </a:solidFill>
                <a:latin typeface="Arial" charset="0"/>
                <a:ea typeface="ＭＳ Ｐゴシック" charset="0"/>
                <a:cs typeface="Times New Roman" charset="0"/>
              </a:rPr>
              <a:t>منتشرة</a:t>
            </a:r>
            <a:r>
              <a:rPr lang="ar-JO" dirty="0">
                <a:latin typeface="Arial" charset="0"/>
                <a:ea typeface="ＭＳ Ｐゴシック" charset="0"/>
                <a:cs typeface="Times New Roman" charset="0"/>
              </a:rPr>
              <a:t> في أماكن متعددة .</a:t>
            </a:r>
            <a:endParaRPr lang="en-US" dirty="0">
              <a:latin typeface="Arial" charset="0"/>
              <a:ea typeface="ＭＳ Ｐゴシック" charset="0"/>
              <a:cs typeface="Arial" charset="0"/>
            </a:endParaRPr>
          </a:p>
          <a:p>
            <a:pPr algn="r" eaLnBrk="1" hangingPunct="1">
              <a:buNone/>
            </a:pPr>
            <a:r>
              <a:rPr lang="ar-JO" dirty="0"/>
              <a:t>* عندما يتم </a:t>
            </a:r>
            <a:r>
              <a:rPr lang="ar-JO" dirty="0">
                <a:solidFill>
                  <a:srgbClr val="FFFF66"/>
                </a:solidFill>
              </a:rPr>
              <a:t>تنظيم</a:t>
            </a:r>
            <a:r>
              <a:rPr lang="ar-JO" dirty="0"/>
              <a:t> هذه المعلومات عن تسلسل الأنساب بالكامل ، قد يتم إثبات التسلسل الزمني المستقيم</a:t>
            </a:r>
            <a:endParaRPr lang="en-US" dirty="0">
              <a:latin typeface="Arial" charset="0"/>
              <a:ea typeface="ＭＳ Ｐゴシック" charset="0"/>
              <a:cs typeface="Arial" charset="0"/>
            </a:endParaRPr>
          </a:p>
          <a:p>
            <a:pPr eaLnBrk="1" hangingPunct="1"/>
            <a:endParaRPr lang="en-US" dirty="0">
              <a:latin typeface="Arial" charset="0"/>
              <a:ea typeface="ＭＳ Ｐゴシック" charset="0"/>
              <a:cs typeface="Times New Roman" charset="0"/>
            </a:endParaRPr>
          </a:p>
          <a:p>
            <a:pPr eaLnBrk="1" hangingPunct="1"/>
            <a:endParaRPr lang="en-US" dirty="0">
              <a:latin typeface="Arial" charset="0"/>
              <a:ea typeface="ＭＳ Ｐゴシック" charset="0"/>
              <a:cs typeface="Times New Roman" charset="0"/>
            </a:endParaRPr>
          </a:p>
        </p:txBody>
      </p:sp>
      <p:sp>
        <p:nvSpPr>
          <p:cNvPr id="179202" name="Rectangle 3"/>
          <p:cNvSpPr>
            <a:spLocks noGrp="1" noChangeArrowheads="1"/>
          </p:cNvSpPr>
          <p:nvPr>
            <p:ph type="title"/>
          </p:nvPr>
        </p:nvSpPr>
        <p:spPr>
          <a:xfrm>
            <a:off x="914400" y="76200"/>
            <a:ext cx="8382000" cy="1206500"/>
          </a:xfrm>
          <a:noFill/>
        </p:spPr>
        <p:txBody>
          <a:bodyPr/>
          <a:lstStyle/>
          <a:p>
            <a:pPr algn="ctr" eaLnBrk="1" hangingPunct="1"/>
            <a:r>
              <a:rPr lang="ar-JO" b="1" dirty="0">
                <a:latin typeface="Arial" charset="0"/>
                <a:ea typeface="ＭＳ Ｐゴシック" charset="0"/>
                <a:cs typeface="ＭＳ Ｐゴシック" charset="0"/>
              </a:rPr>
              <a:t>دعم تسلسل الأنساب المستقيم</a:t>
            </a:r>
            <a:endParaRPr lang="en-US"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25038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90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909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th,_moon,_and_sun-1-_(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55353" cy="6858000"/>
          </a:xfrm>
          <a:prstGeom prst="rect">
            <a:avLst/>
          </a:prstGeom>
        </p:spPr>
      </p:pic>
      <p:sp>
        <p:nvSpPr>
          <p:cNvPr id="139265" name="Rectangle 2"/>
          <p:cNvSpPr>
            <a:spLocks noGrp="1" noChangeArrowheads="1"/>
          </p:cNvSpPr>
          <p:nvPr>
            <p:ph type="title"/>
          </p:nvPr>
        </p:nvSpPr>
        <p:spPr>
          <a:xfrm>
            <a:off x="152400" y="228600"/>
            <a:ext cx="3581400" cy="3276600"/>
          </a:xfrm>
        </p:spPr>
        <p:txBody>
          <a:bodyPr/>
          <a:lstStyle/>
          <a:p>
            <a:pPr eaLnBrk="1" hangingPunct="1"/>
            <a:r>
              <a:rPr lang="ar-JO" altLang="zh-CN" sz="4800" b="1" dirty="0">
                <a:solidFill>
                  <a:schemeClr val="bg1"/>
                </a:solidFill>
                <a:effectLst>
                  <a:glow rad="165100">
                    <a:schemeClr val="tx1"/>
                  </a:glow>
                </a:effectLst>
                <a:latin typeface="Arial" charset="0"/>
                <a:ea typeface="ＭＳ Ｐゴシック" charset="0"/>
              </a:rPr>
              <a:t>كيف يمكنك أن تعرف عمر الأرض ؟</a:t>
            </a:r>
            <a:endParaRPr lang="en-US" altLang="zh-CN" sz="5400" b="1" dirty="0">
              <a:solidFill>
                <a:schemeClr val="bg1"/>
              </a:solidFill>
              <a:effectLst>
                <a:glow rad="165100">
                  <a:schemeClr val="tx1"/>
                </a:glow>
              </a:effectLst>
              <a:latin typeface="Arial" charset="0"/>
              <a:ea typeface="ＭＳ Ｐゴシック" charset="0"/>
            </a:endParaRPr>
          </a:p>
        </p:txBody>
      </p:sp>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66" name="Rectangle 6"/>
          <p:cNvSpPr>
            <a:spLocks noChangeArrowheads="1"/>
          </p:cNvSpPr>
          <p:nvPr/>
        </p:nvSpPr>
        <p:spPr bwMode="auto">
          <a:xfrm>
            <a:off x="3130323" y="4553828"/>
            <a:ext cx="5911046" cy="2304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eaLnBrk="1" hangingPunct="1">
              <a:lnSpc>
                <a:spcPct val="90000"/>
              </a:lnSpc>
              <a:spcBef>
                <a:spcPct val="20000"/>
              </a:spcBef>
            </a:pPr>
            <a:r>
              <a:rPr lang="ar-JO" altLang="zh-CN" sz="4800" b="1" dirty="0">
                <a:solidFill>
                  <a:srgbClr val="FFFFFF"/>
                </a:solidFill>
                <a:effectLst>
                  <a:glow rad="165100">
                    <a:srgbClr val="000000"/>
                  </a:glow>
                </a:effectLst>
              </a:rPr>
              <a:t>فقط اسأل الشاهد الوحيد</a:t>
            </a:r>
            <a:endParaRPr lang="en-US" altLang="zh-CN" sz="4800" b="1" dirty="0">
              <a:solidFill>
                <a:srgbClr val="FFFFFF"/>
              </a:solidFill>
              <a:effectLst>
                <a:glow rad="165100">
                  <a:srgbClr val="000000"/>
                </a:glow>
              </a:effectLst>
            </a:endParaRPr>
          </a:p>
        </p:txBody>
      </p:sp>
    </p:spTree>
    <p:extLst>
      <p:ext uri="{BB962C8B-B14F-4D97-AF65-F5344CB8AC3E}">
        <p14:creationId xmlns:p14="http://schemas.microsoft.com/office/powerpoint/2010/main" val="2904133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God holds earth.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701800"/>
            <a:ext cx="5753100" cy="5156200"/>
          </a:xfrm>
          <a:prstGeom prst="rect">
            <a:avLst/>
          </a:prstGeom>
        </p:spPr>
      </p:pic>
      <p:sp>
        <p:nvSpPr>
          <p:cNvPr id="9" name="Oval Callout 8"/>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139265" name="Rectangle 2"/>
          <p:cNvSpPr>
            <a:spLocks noGrp="1" noChangeArrowheads="1"/>
          </p:cNvSpPr>
          <p:nvPr>
            <p:ph type="title"/>
          </p:nvPr>
        </p:nvSpPr>
        <p:spPr>
          <a:xfrm>
            <a:off x="447471" y="-48638"/>
            <a:ext cx="3581400" cy="3276600"/>
          </a:xfrm>
        </p:spPr>
        <p:txBody>
          <a:bodyPr/>
          <a:lstStyle/>
          <a:p>
            <a:pPr eaLnBrk="1" hangingPunct="1"/>
            <a:r>
              <a:rPr lang="ar-JO" altLang="zh-CN" sz="4800" b="1" dirty="0">
                <a:solidFill>
                  <a:schemeClr val="bg1"/>
                </a:solidFill>
                <a:effectLst>
                  <a:glow rad="165100">
                    <a:schemeClr val="tx1"/>
                  </a:glow>
                </a:effectLst>
                <a:latin typeface="Arial" charset="0"/>
                <a:ea typeface="ＭＳ Ｐゴシック" charset="0"/>
              </a:rPr>
              <a:t>قم بالعملية الحسابية</a:t>
            </a:r>
            <a:endParaRPr lang="en-US" altLang="zh-CN" sz="5400" b="1" dirty="0">
              <a:solidFill>
                <a:schemeClr val="bg1"/>
              </a:solidFill>
              <a:effectLst>
                <a:glow rad="165100">
                  <a:schemeClr val="tx1"/>
                </a:glow>
              </a:effectLst>
              <a:latin typeface="Arial" charset="0"/>
              <a:ea typeface="ＭＳ Ｐゴシック" charset="0"/>
            </a:endParaRPr>
          </a:p>
        </p:txBody>
      </p:sp>
      <p:sp>
        <p:nvSpPr>
          <p:cNvPr id="10" name="Oval Callout 9"/>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860166" name="Rectangle 6"/>
          <p:cNvSpPr>
            <a:spLocks noChangeArrowheads="1"/>
          </p:cNvSpPr>
          <p:nvPr/>
        </p:nvSpPr>
        <p:spPr bwMode="auto">
          <a:xfrm>
            <a:off x="4246459" y="3640325"/>
            <a:ext cx="3887243" cy="3230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4400" b="1" dirty="0">
                <a:solidFill>
                  <a:srgbClr val="000000"/>
                </a:solidFill>
              </a:rPr>
              <a:t>يا الله كم عمر الأرض ؟</a:t>
            </a:r>
            <a:endParaRPr lang="en-US" altLang="zh-CN" sz="4400" b="1" dirty="0">
              <a:solidFill>
                <a:srgbClr val="000000"/>
              </a:solidFill>
            </a:endParaRPr>
          </a:p>
        </p:txBody>
      </p:sp>
    </p:spTree>
    <p:extLst>
      <p:ext uri="{BB962C8B-B14F-4D97-AF65-F5344CB8AC3E}">
        <p14:creationId xmlns:p14="http://schemas.microsoft.com/office/powerpoint/2010/main" val="34345952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60166">
                                            <p:txEl>
                                              <p:pRg st="0" end="0"/>
                                            </p:txEl>
                                          </p:spTgt>
                                        </p:tgtEl>
                                        <p:attrNameLst>
                                          <p:attrName>style.visibility</p:attrName>
                                        </p:attrNameLst>
                                      </p:cBhvr>
                                      <p:to>
                                        <p:strVal val="visible"/>
                                      </p:to>
                                    </p:set>
                                    <p:animEffect transition="in" filter="wipe(up)">
                                      <p:cBhvr>
                                        <p:cTn id="11" dur="500"/>
                                        <p:tgtEl>
                                          <p:spTgt spid="86016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500"/>
                            </p:stCondLst>
                            <p:childTnLst>
                              <p:par>
                                <p:cTn id="18" presetID="55" presetClass="entr" presetSubtype="0" fill="hold" grpId="0" nodeType="afterEffect">
                                  <p:stCondLst>
                                    <p:cond delay="0"/>
                                  </p:stCondLst>
                                  <p:childTnLst>
                                    <p:set>
                                      <p:cBhvr>
                                        <p:cTn id="19" dur="1" fill="hold">
                                          <p:stCondLst>
                                            <p:cond delay="0"/>
                                          </p:stCondLst>
                                        </p:cTn>
                                        <p:tgtEl>
                                          <p:spTgt spid="139265"/>
                                        </p:tgtEl>
                                        <p:attrNameLst>
                                          <p:attrName>style.visibility</p:attrName>
                                        </p:attrNameLst>
                                      </p:cBhvr>
                                      <p:to>
                                        <p:strVal val="visible"/>
                                      </p:to>
                                    </p:set>
                                    <p:anim calcmode="lin" valueType="num">
                                      <p:cBhvr>
                                        <p:cTn id="20" dur="1000" fill="hold"/>
                                        <p:tgtEl>
                                          <p:spTgt spid="139265"/>
                                        </p:tgtEl>
                                        <p:attrNameLst>
                                          <p:attrName>ppt_w</p:attrName>
                                        </p:attrNameLst>
                                      </p:cBhvr>
                                      <p:tavLst>
                                        <p:tav tm="0">
                                          <p:val>
                                            <p:strVal val="#ppt_w*0.70"/>
                                          </p:val>
                                        </p:tav>
                                        <p:tav tm="100000">
                                          <p:val>
                                            <p:strVal val="#ppt_w"/>
                                          </p:val>
                                        </p:tav>
                                      </p:tavLst>
                                    </p:anim>
                                    <p:anim calcmode="lin" valueType="num">
                                      <p:cBhvr>
                                        <p:cTn id="21" dur="1000" fill="hold"/>
                                        <p:tgtEl>
                                          <p:spTgt spid="139265"/>
                                        </p:tgtEl>
                                        <p:attrNameLst>
                                          <p:attrName>ppt_h</p:attrName>
                                        </p:attrNameLst>
                                      </p:cBhvr>
                                      <p:tavLst>
                                        <p:tav tm="0">
                                          <p:val>
                                            <p:strVal val="#ppt_h"/>
                                          </p:val>
                                        </p:tav>
                                        <p:tav tm="100000">
                                          <p:val>
                                            <p:strVal val="#ppt_h"/>
                                          </p:val>
                                        </p:tav>
                                      </p:tavLst>
                                    </p:anim>
                                    <p:animEffect transition="in" filter="fade">
                                      <p:cBhvr>
                                        <p:cTn id="22" dur="1000"/>
                                        <p:tgtEl>
                                          <p:spTgt spid="139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 40-21 Earth Horiz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785"/>
            <a:ext cx="9144000" cy="5989441"/>
          </a:xfrm>
          <a:prstGeom prst="rect">
            <a:avLst/>
          </a:prstGeom>
        </p:spPr>
      </p:pic>
      <p:sp>
        <p:nvSpPr>
          <p:cNvPr id="139265" name="Rectangle 2"/>
          <p:cNvSpPr>
            <a:spLocks noGrp="1" noChangeArrowheads="1"/>
          </p:cNvSpPr>
          <p:nvPr>
            <p:ph type="title"/>
          </p:nvPr>
        </p:nvSpPr>
        <p:spPr>
          <a:xfrm>
            <a:off x="112890" y="35417"/>
            <a:ext cx="7617332" cy="603395"/>
          </a:xfrm>
        </p:spPr>
        <p:txBody>
          <a:bodyPr anchor="ctr"/>
          <a:lstStyle/>
          <a:p>
            <a:pPr eaLnBrk="1" hangingPunct="1"/>
            <a:r>
              <a:rPr lang="ar-JO" altLang="zh-CN" sz="2800" b="1" dirty="0">
                <a:solidFill>
                  <a:schemeClr val="bg1"/>
                </a:solidFill>
                <a:effectLst>
                  <a:glow rad="165100">
                    <a:schemeClr val="tx1"/>
                  </a:glow>
                </a:effectLst>
                <a:latin typeface="Arial" charset="0"/>
                <a:ea typeface="ＭＳ Ｐゴシック" charset="0"/>
              </a:rPr>
              <a:t>سلسلة أنساب الآباء (تك 5, 11)</a:t>
            </a:r>
            <a:endParaRPr lang="en-US" altLang="zh-CN" sz="2800" b="1" dirty="0">
              <a:solidFill>
                <a:schemeClr val="bg1"/>
              </a:solidFill>
              <a:effectLst>
                <a:glow rad="165100">
                  <a:schemeClr val="tx1"/>
                </a:glow>
              </a:effectLst>
              <a:latin typeface="Arial" charset="0"/>
              <a:ea typeface="ＭＳ Ｐゴシック" charset="0"/>
            </a:endParaRPr>
          </a:p>
        </p:txBody>
      </p:sp>
      <p:sp>
        <p:nvSpPr>
          <p:cNvPr id="860166" name="Rectangle 6"/>
          <p:cNvSpPr>
            <a:spLocks noChangeArrowheads="1"/>
          </p:cNvSpPr>
          <p:nvPr/>
        </p:nvSpPr>
        <p:spPr bwMode="auto">
          <a:xfrm>
            <a:off x="6378744" y="808144"/>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en-US" altLang="zh-CN" sz="2800" b="1" dirty="0">
                <a:solidFill>
                  <a:srgbClr val="FFFF00"/>
                </a:solidFill>
                <a:effectLst>
                  <a:glow rad="165100">
                    <a:srgbClr val="000000"/>
                  </a:glow>
                </a:effectLst>
              </a:rPr>
              <a:t>AH </a:t>
            </a:r>
          </a:p>
        </p:txBody>
      </p:sp>
      <p:sp>
        <p:nvSpPr>
          <p:cNvPr id="7" name="Rectangle 6"/>
          <p:cNvSpPr>
            <a:spLocks noChangeArrowheads="1"/>
          </p:cNvSpPr>
          <p:nvPr/>
        </p:nvSpPr>
        <p:spPr bwMode="auto">
          <a:xfrm>
            <a:off x="7800142" y="808144"/>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00"/>
                </a:solidFill>
                <a:effectLst>
                  <a:glow rad="165100">
                    <a:srgbClr val="000000"/>
                  </a:glow>
                </a:effectLst>
              </a:rPr>
              <a:t>ق.م</a:t>
            </a:r>
            <a:endParaRPr lang="en-US" altLang="zh-CN" sz="2800" b="1" dirty="0">
              <a:solidFill>
                <a:srgbClr val="FFFF00"/>
              </a:solidFill>
              <a:effectLst>
                <a:glow rad="165100">
                  <a:srgbClr val="000000"/>
                </a:glow>
              </a:effectLst>
            </a:endParaRPr>
          </a:p>
        </p:txBody>
      </p:sp>
      <p:sp>
        <p:nvSpPr>
          <p:cNvPr id="11" name="Rectangle 6"/>
          <p:cNvSpPr>
            <a:spLocks noChangeArrowheads="1"/>
          </p:cNvSpPr>
          <p:nvPr/>
        </p:nvSpPr>
        <p:spPr bwMode="auto">
          <a:xfrm>
            <a:off x="2924717" y="808144"/>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00"/>
                </a:solidFill>
                <a:effectLst>
                  <a:glow rad="165100">
                    <a:srgbClr val="000000"/>
                  </a:glow>
                </a:effectLst>
              </a:rPr>
              <a:t>المرجع</a:t>
            </a:r>
            <a:endParaRPr lang="en-US" altLang="zh-CN" sz="2800" b="1" dirty="0">
              <a:solidFill>
                <a:srgbClr val="FFFF00"/>
              </a:solidFill>
              <a:effectLst>
                <a:glow rad="165100">
                  <a:srgbClr val="000000"/>
                </a:glow>
              </a:effectLst>
            </a:endParaRPr>
          </a:p>
        </p:txBody>
      </p:sp>
      <p:sp>
        <p:nvSpPr>
          <p:cNvPr id="14" name="Rectangle 2"/>
          <p:cNvSpPr txBox="1">
            <a:spLocks noChangeArrowheads="1"/>
          </p:cNvSpPr>
          <p:nvPr/>
        </p:nvSpPr>
        <p:spPr bwMode="auto">
          <a:xfrm>
            <a:off x="-1" y="1457991"/>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457200" eaLnBrk="1" hangingPunct="1"/>
            <a:r>
              <a:rPr lang="ar-JO" altLang="zh-CN" sz="2800" b="1" dirty="0">
                <a:effectLst>
                  <a:glow rad="165100">
                    <a:srgbClr val="000000"/>
                  </a:glow>
                </a:effectLst>
                <a:latin typeface="Arial" charset="0"/>
                <a:ea typeface="ＭＳ Ｐゴシック" charset="0"/>
              </a:rPr>
              <a:t>خلق العالم</a:t>
            </a:r>
            <a:endParaRPr lang="en-US" altLang="zh-CN" sz="2800" b="1" dirty="0">
              <a:effectLst>
                <a:glow rad="165100">
                  <a:srgbClr val="000000"/>
                </a:glow>
              </a:effectLst>
              <a:latin typeface="Arial" charset="0"/>
              <a:ea typeface="ＭＳ Ｐゴシック" charset="0"/>
            </a:endParaRPr>
          </a:p>
        </p:txBody>
      </p:sp>
      <p:sp>
        <p:nvSpPr>
          <p:cNvPr id="15" name="Rectangle 6"/>
          <p:cNvSpPr>
            <a:spLocks noChangeArrowheads="1"/>
          </p:cNvSpPr>
          <p:nvPr/>
        </p:nvSpPr>
        <p:spPr bwMode="auto">
          <a:xfrm>
            <a:off x="6143670" y="1411039"/>
            <a:ext cx="1656472"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FF"/>
                </a:solidFill>
                <a:effectLst>
                  <a:glow rad="165100">
                    <a:srgbClr val="000000"/>
                  </a:glow>
                </a:effectLst>
              </a:rPr>
              <a:t>-6 أيام</a:t>
            </a:r>
            <a:endParaRPr lang="en-US" altLang="zh-CN" sz="2800" b="1" dirty="0">
              <a:solidFill>
                <a:srgbClr val="FFFFFF"/>
              </a:solidFill>
              <a:effectLst>
                <a:glow rad="165100">
                  <a:srgbClr val="000000"/>
                </a:glow>
              </a:effectLst>
            </a:endParaRPr>
          </a:p>
        </p:txBody>
      </p:sp>
      <p:sp>
        <p:nvSpPr>
          <p:cNvPr id="16" name="Rectangle 15"/>
          <p:cNvSpPr>
            <a:spLocks noChangeArrowheads="1"/>
          </p:cNvSpPr>
          <p:nvPr/>
        </p:nvSpPr>
        <p:spPr bwMode="auto">
          <a:xfrm>
            <a:off x="7800142" y="1411039"/>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FF"/>
                </a:solidFill>
                <a:effectLst>
                  <a:glow rad="165100">
                    <a:srgbClr val="000000"/>
                  </a:glow>
                </a:effectLst>
              </a:rPr>
              <a:t>4143</a:t>
            </a:r>
            <a:endParaRPr lang="en-US" altLang="zh-CN" sz="2800" b="1" dirty="0">
              <a:solidFill>
                <a:srgbClr val="FFFFFF"/>
              </a:solidFill>
              <a:effectLst>
                <a:glow rad="165100">
                  <a:srgbClr val="000000"/>
                </a:glow>
              </a:effectLst>
            </a:endParaRPr>
          </a:p>
        </p:txBody>
      </p:sp>
      <p:sp>
        <p:nvSpPr>
          <p:cNvPr id="17" name="Rectangle 6"/>
          <p:cNvSpPr>
            <a:spLocks noChangeArrowheads="1"/>
          </p:cNvSpPr>
          <p:nvPr/>
        </p:nvSpPr>
        <p:spPr bwMode="auto">
          <a:xfrm>
            <a:off x="2924717" y="1411039"/>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FF"/>
                </a:solidFill>
                <a:effectLst>
                  <a:glow rad="165100">
                    <a:srgbClr val="000000"/>
                  </a:glow>
                </a:effectLst>
              </a:rPr>
              <a:t>أنهى الله</a:t>
            </a:r>
            <a:endParaRPr lang="en-US" altLang="zh-CN" sz="2800" b="1" dirty="0">
              <a:solidFill>
                <a:srgbClr val="FFFFFF"/>
              </a:solidFill>
              <a:effectLst>
                <a:glow rad="165100">
                  <a:srgbClr val="000000"/>
                </a:glow>
              </a:effectLst>
            </a:endParaRPr>
          </a:p>
        </p:txBody>
      </p:sp>
      <p:sp>
        <p:nvSpPr>
          <p:cNvPr id="18" name="Rectangle 2"/>
          <p:cNvSpPr txBox="1">
            <a:spLocks noChangeArrowheads="1"/>
          </p:cNvSpPr>
          <p:nvPr/>
        </p:nvSpPr>
        <p:spPr bwMode="auto">
          <a:xfrm>
            <a:off x="-1" y="2115977"/>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457200" eaLnBrk="1" hangingPunct="1"/>
            <a:r>
              <a:rPr lang="ar-JO" altLang="zh-CN" sz="2800" b="1" dirty="0">
                <a:effectLst>
                  <a:glow rad="165100">
                    <a:srgbClr val="000000"/>
                  </a:glow>
                </a:effectLst>
                <a:latin typeface="Arial" charset="0"/>
                <a:ea typeface="ＭＳ Ｐゴシック" charset="0"/>
              </a:rPr>
              <a:t>خلق آدم</a:t>
            </a:r>
            <a:endParaRPr lang="en-US" altLang="zh-CN" sz="2800" b="1" dirty="0">
              <a:effectLst>
                <a:glow rad="165100">
                  <a:srgbClr val="000000"/>
                </a:glow>
              </a:effectLst>
              <a:latin typeface="Arial" charset="0"/>
              <a:ea typeface="ＭＳ Ｐゴシック" charset="0"/>
            </a:endParaRPr>
          </a:p>
        </p:txBody>
      </p:sp>
      <p:sp>
        <p:nvSpPr>
          <p:cNvPr id="19" name="Rectangle 6"/>
          <p:cNvSpPr>
            <a:spLocks noChangeArrowheads="1"/>
          </p:cNvSpPr>
          <p:nvPr/>
        </p:nvSpPr>
        <p:spPr bwMode="auto">
          <a:xfrm>
            <a:off x="6378744" y="2069025"/>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FF"/>
                </a:solidFill>
                <a:effectLst>
                  <a:glow rad="165100">
                    <a:srgbClr val="000000"/>
                  </a:glow>
                </a:effectLst>
              </a:rPr>
              <a:t>صفر</a:t>
            </a:r>
            <a:endParaRPr lang="en-US" altLang="zh-CN" sz="2800" b="1" dirty="0">
              <a:solidFill>
                <a:srgbClr val="FFFFFF"/>
              </a:solidFill>
              <a:effectLst>
                <a:glow rad="165100">
                  <a:srgbClr val="000000"/>
                </a:glow>
              </a:effectLst>
            </a:endParaRPr>
          </a:p>
        </p:txBody>
      </p:sp>
      <p:sp>
        <p:nvSpPr>
          <p:cNvPr id="20" name="Rectangle 19"/>
          <p:cNvSpPr>
            <a:spLocks noChangeArrowheads="1"/>
          </p:cNvSpPr>
          <p:nvPr/>
        </p:nvSpPr>
        <p:spPr bwMode="auto">
          <a:xfrm>
            <a:off x="7800142" y="2069025"/>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FF"/>
                </a:solidFill>
                <a:effectLst>
                  <a:glow rad="165100">
                    <a:srgbClr val="000000"/>
                  </a:glow>
                </a:effectLst>
              </a:rPr>
              <a:t>4143</a:t>
            </a:r>
            <a:endParaRPr lang="en-US" altLang="zh-CN" sz="2800" b="1" dirty="0">
              <a:solidFill>
                <a:srgbClr val="FFFFFF"/>
              </a:solidFill>
              <a:effectLst>
                <a:glow rad="165100">
                  <a:srgbClr val="000000"/>
                </a:glow>
              </a:effectLst>
            </a:endParaRPr>
          </a:p>
        </p:txBody>
      </p:sp>
      <p:sp>
        <p:nvSpPr>
          <p:cNvPr id="21" name="Rectangle 6"/>
          <p:cNvSpPr>
            <a:spLocks noChangeArrowheads="1"/>
          </p:cNvSpPr>
          <p:nvPr/>
        </p:nvSpPr>
        <p:spPr bwMode="auto">
          <a:xfrm>
            <a:off x="2924717" y="2069025"/>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FF"/>
                </a:solidFill>
                <a:effectLst>
                  <a:glow rad="165100">
                    <a:srgbClr val="000000"/>
                  </a:glow>
                </a:effectLst>
              </a:rPr>
              <a:t>خلق الله الإنسان</a:t>
            </a:r>
            <a:endParaRPr lang="en-US" altLang="zh-CN" sz="2800" b="1" dirty="0">
              <a:solidFill>
                <a:srgbClr val="FFFFFF"/>
              </a:solidFill>
              <a:effectLst>
                <a:glow rad="165100">
                  <a:srgbClr val="000000"/>
                </a:glow>
              </a:effectLst>
            </a:endParaRPr>
          </a:p>
        </p:txBody>
      </p:sp>
      <p:sp>
        <p:nvSpPr>
          <p:cNvPr id="22" name="Rectangle 2"/>
          <p:cNvSpPr txBox="1">
            <a:spLocks noChangeArrowheads="1"/>
          </p:cNvSpPr>
          <p:nvPr/>
        </p:nvSpPr>
        <p:spPr bwMode="auto">
          <a:xfrm>
            <a:off x="0" y="2719372"/>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457200" eaLnBrk="1" hangingPunct="1"/>
            <a:r>
              <a:rPr lang="ar-JO" altLang="zh-CN" sz="2800" b="1" dirty="0">
                <a:effectLst>
                  <a:glow rad="165100">
                    <a:srgbClr val="000000"/>
                  </a:glow>
                </a:effectLst>
                <a:latin typeface="Arial" charset="0"/>
                <a:ea typeface="ＭＳ Ｐゴシック" charset="0"/>
              </a:rPr>
              <a:t>ولادة شيث</a:t>
            </a:r>
            <a:endParaRPr lang="en-US" altLang="zh-CN" sz="2800" b="1" dirty="0">
              <a:effectLst>
                <a:glow rad="165100">
                  <a:srgbClr val="000000"/>
                </a:glow>
              </a:effectLst>
              <a:latin typeface="Arial" charset="0"/>
              <a:ea typeface="ＭＳ Ｐゴシック" charset="0"/>
            </a:endParaRPr>
          </a:p>
        </p:txBody>
      </p:sp>
      <p:sp>
        <p:nvSpPr>
          <p:cNvPr id="23" name="Rectangle 6"/>
          <p:cNvSpPr>
            <a:spLocks noChangeArrowheads="1"/>
          </p:cNvSpPr>
          <p:nvPr/>
        </p:nvSpPr>
        <p:spPr bwMode="auto">
          <a:xfrm>
            <a:off x="6378745" y="2672420"/>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FF"/>
                </a:solidFill>
                <a:effectLst>
                  <a:glow rad="165100">
                    <a:srgbClr val="000000"/>
                  </a:glow>
                </a:effectLst>
              </a:rPr>
              <a:t>130</a:t>
            </a:r>
            <a:endParaRPr lang="en-US" altLang="zh-CN" sz="2800" b="1" dirty="0">
              <a:solidFill>
                <a:srgbClr val="FFFFFF"/>
              </a:solidFill>
              <a:effectLst>
                <a:glow rad="165100">
                  <a:srgbClr val="000000"/>
                </a:glow>
              </a:effectLst>
            </a:endParaRPr>
          </a:p>
        </p:txBody>
      </p:sp>
      <p:sp>
        <p:nvSpPr>
          <p:cNvPr id="24" name="Rectangle 23"/>
          <p:cNvSpPr>
            <a:spLocks noChangeArrowheads="1"/>
          </p:cNvSpPr>
          <p:nvPr/>
        </p:nvSpPr>
        <p:spPr bwMode="auto">
          <a:xfrm>
            <a:off x="7800143" y="2672420"/>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FF"/>
                </a:solidFill>
                <a:effectLst>
                  <a:glow rad="165100">
                    <a:srgbClr val="000000"/>
                  </a:glow>
                </a:effectLst>
              </a:rPr>
              <a:t>4013</a:t>
            </a:r>
            <a:endParaRPr lang="en-US" altLang="zh-CN" sz="2800" b="1" dirty="0">
              <a:solidFill>
                <a:srgbClr val="FFFFFF"/>
              </a:solidFill>
              <a:effectLst>
                <a:glow rad="165100">
                  <a:srgbClr val="000000"/>
                </a:glow>
              </a:effectLst>
            </a:endParaRPr>
          </a:p>
        </p:txBody>
      </p:sp>
      <p:sp>
        <p:nvSpPr>
          <p:cNvPr id="25" name="Rectangle 6"/>
          <p:cNvSpPr>
            <a:spLocks noChangeArrowheads="1"/>
          </p:cNvSpPr>
          <p:nvPr/>
        </p:nvSpPr>
        <p:spPr bwMode="auto">
          <a:xfrm>
            <a:off x="2924718" y="2672420"/>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FF"/>
                </a:solidFill>
                <a:effectLst>
                  <a:glow rad="165100">
                    <a:srgbClr val="000000"/>
                  </a:glow>
                </a:effectLst>
              </a:rPr>
              <a:t>كان عمر آدم 130</a:t>
            </a:r>
            <a:endParaRPr lang="en-US" altLang="zh-CN" sz="2800" b="1" dirty="0">
              <a:solidFill>
                <a:srgbClr val="FFFFFF"/>
              </a:solidFill>
              <a:effectLst>
                <a:glow rad="165100">
                  <a:srgbClr val="000000"/>
                </a:glow>
              </a:effectLst>
            </a:endParaRPr>
          </a:p>
        </p:txBody>
      </p:sp>
      <p:sp>
        <p:nvSpPr>
          <p:cNvPr id="26" name="Rectangle 2"/>
          <p:cNvSpPr txBox="1">
            <a:spLocks noChangeArrowheads="1"/>
          </p:cNvSpPr>
          <p:nvPr/>
        </p:nvSpPr>
        <p:spPr bwMode="auto">
          <a:xfrm>
            <a:off x="-1" y="3322767"/>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457200" eaLnBrk="1" hangingPunct="1"/>
            <a:r>
              <a:rPr lang="ar-JO" altLang="zh-CN" sz="2800" b="1" dirty="0">
                <a:effectLst>
                  <a:glow rad="165100">
                    <a:srgbClr val="000000"/>
                  </a:glow>
                </a:effectLst>
                <a:latin typeface="Arial" charset="0"/>
                <a:ea typeface="ＭＳ Ｐゴシック" charset="0"/>
              </a:rPr>
              <a:t>ولادة أنوش</a:t>
            </a:r>
            <a:endParaRPr lang="en-US" altLang="zh-CN" sz="2800" b="1" dirty="0">
              <a:effectLst>
                <a:glow rad="165100">
                  <a:srgbClr val="000000"/>
                </a:glow>
              </a:effectLst>
              <a:latin typeface="Arial" charset="0"/>
              <a:ea typeface="ＭＳ Ｐゴシック" charset="0"/>
            </a:endParaRPr>
          </a:p>
        </p:txBody>
      </p:sp>
      <p:sp>
        <p:nvSpPr>
          <p:cNvPr id="27" name="Rectangle 6"/>
          <p:cNvSpPr>
            <a:spLocks noChangeArrowheads="1"/>
          </p:cNvSpPr>
          <p:nvPr/>
        </p:nvSpPr>
        <p:spPr bwMode="auto">
          <a:xfrm>
            <a:off x="6378744" y="3275815"/>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FF"/>
                </a:solidFill>
                <a:effectLst>
                  <a:glow rad="165100">
                    <a:srgbClr val="000000"/>
                  </a:glow>
                </a:effectLst>
              </a:rPr>
              <a:t>235</a:t>
            </a:r>
            <a:endParaRPr lang="en-US" altLang="zh-CN" sz="2800" b="1" dirty="0">
              <a:solidFill>
                <a:srgbClr val="FFFFFF"/>
              </a:solidFill>
              <a:effectLst>
                <a:glow rad="165100">
                  <a:srgbClr val="000000"/>
                </a:glow>
              </a:effectLst>
            </a:endParaRPr>
          </a:p>
        </p:txBody>
      </p:sp>
      <p:sp>
        <p:nvSpPr>
          <p:cNvPr id="28" name="Rectangle 27"/>
          <p:cNvSpPr>
            <a:spLocks noChangeArrowheads="1"/>
          </p:cNvSpPr>
          <p:nvPr/>
        </p:nvSpPr>
        <p:spPr bwMode="auto">
          <a:xfrm>
            <a:off x="7800142" y="3275815"/>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FF"/>
                </a:solidFill>
                <a:effectLst>
                  <a:glow rad="165100">
                    <a:srgbClr val="000000"/>
                  </a:glow>
                </a:effectLst>
              </a:rPr>
              <a:t>3908</a:t>
            </a:r>
            <a:endParaRPr lang="en-US" altLang="zh-CN" sz="2800" b="1" dirty="0">
              <a:solidFill>
                <a:srgbClr val="FFFFFF"/>
              </a:solidFill>
              <a:effectLst>
                <a:glow rad="165100">
                  <a:srgbClr val="000000"/>
                </a:glow>
              </a:effectLst>
            </a:endParaRPr>
          </a:p>
        </p:txBody>
      </p:sp>
      <p:sp>
        <p:nvSpPr>
          <p:cNvPr id="29" name="Rectangle 6"/>
          <p:cNvSpPr>
            <a:spLocks noChangeArrowheads="1"/>
          </p:cNvSpPr>
          <p:nvPr/>
        </p:nvSpPr>
        <p:spPr bwMode="auto">
          <a:xfrm>
            <a:off x="2924717" y="3275815"/>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FF"/>
                </a:solidFill>
                <a:effectLst>
                  <a:glow rad="165100">
                    <a:srgbClr val="000000"/>
                  </a:glow>
                </a:effectLst>
              </a:rPr>
              <a:t>كان عمر شيث 105</a:t>
            </a:r>
            <a:endParaRPr lang="en-US" altLang="zh-CN" sz="2800" b="1" dirty="0">
              <a:solidFill>
                <a:srgbClr val="FFFFFF"/>
              </a:solidFill>
              <a:effectLst>
                <a:glow rad="165100">
                  <a:srgbClr val="000000"/>
                </a:glow>
              </a:effectLst>
            </a:endParaRPr>
          </a:p>
        </p:txBody>
      </p:sp>
      <p:sp>
        <p:nvSpPr>
          <p:cNvPr id="30" name="Rectangle 2"/>
          <p:cNvSpPr txBox="1">
            <a:spLocks noChangeArrowheads="1"/>
          </p:cNvSpPr>
          <p:nvPr/>
        </p:nvSpPr>
        <p:spPr bwMode="auto">
          <a:xfrm>
            <a:off x="1" y="5707528"/>
            <a:ext cx="2786050"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457200" eaLnBrk="1" hangingPunct="1"/>
            <a:r>
              <a:rPr lang="ar-JO" altLang="zh-CN" sz="2800" b="1" dirty="0">
                <a:effectLst>
                  <a:glow rad="165100">
                    <a:srgbClr val="000000"/>
                  </a:glow>
                </a:effectLst>
                <a:latin typeface="Arial" charset="0"/>
                <a:ea typeface="ＭＳ Ｐゴシック" charset="0"/>
              </a:rPr>
              <a:t>يعقوب و عائلته ينزلون إلى مصر</a:t>
            </a:r>
            <a:endParaRPr lang="en-US" altLang="zh-CN" sz="2800" b="1" dirty="0">
              <a:effectLst>
                <a:glow rad="165100">
                  <a:srgbClr val="000000"/>
                </a:glow>
              </a:effectLst>
              <a:latin typeface="Arial" charset="0"/>
              <a:ea typeface="ＭＳ Ｐゴシック" charset="0"/>
            </a:endParaRPr>
          </a:p>
        </p:txBody>
      </p:sp>
      <p:sp>
        <p:nvSpPr>
          <p:cNvPr id="31" name="Rectangle 6"/>
          <p:cNvSpPr>
            <a:spLocks noChangeArrowheads="1"/>
          </p:cNvSpPr>
          <p:nvPr/>
        </p:nvSpPr>
        <p:spPr bwMode="auto">
          <a:xfrm>
            <a:off x="6378745" y="5660576"/>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FF"/>
                </a:solidFill>
                <a:effectLst>
                  <a:glow rad="165100">
                    <a:srgbClr val="000000"/>
                  </a:glow>
                </a:effectLst>
              </a:rPr>
              <a:t>2298</a:t>
            </a:r>
            <a:endParaRPr lang="en-US" altLang="zh-CN" sz="2800" b="1" dirty="0">
              <a:solidFill>
                <a:srgbClr val="FFFFFF"/>
              </a:solidFill>
              <a:effectLst>
                <a:glow rad="165100">
                  <a:srgbClr val="000000"/>
                </a:glow>
              </a:effectLst>
            </a:endParaRPr>
          </a:p>
        </p:txBody>
      </p:sp>
      <p:sp>
        <p:nvSpPr>
          <p:cNvPr id="32" name="Rectangle 31"/>
          <p:cNvSpPr>
            <a:spLocks noChangeArrowheads="1"/>
          </p:cNvSpPr>
          <p:nvPr/>
        </p:nvSpPr>
        <p:spPr bwMode="auto">
          <a:xfrm>
            <a:off x="7800143" y="5660576"/>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ar-JO" altLang="zh-CN" sz="2800" b="1" dirty="0">
                <a:solidFill>
                  <a:srgbClr val="FFFFFF"/>
                </a:solidFill>
                <a:effectLst>
                  <a:glow rad="165100">
                    <a:srgbClr val="000000"/>
                  </a:glow>
                </a:effectLst>
              </a:rPr>
              <a:t>1845</a:t>
            </a:r>
            <a:endParaRPr lang="en-US" altLang="zh-CN" sz="2800" b="1" dirty="0">
              <a:solidFill>
                <a:srgbClr val="FFFFFF"/>
              </a:solidFill>
              <a:effectLst>
                <a:glow rad="165100">
                  <a:srgbClr val="000000"/>
                </a:glow>
              </a:effectLst>
            </a:endParaRPr>
          </a:p>
        </p:txBody>
      </p:sp>
      <p:sp>
        <p:nvSpPr>
          <p:cNvPr id="33" name="Rectangle 6"/>
          <p:cNvSpPr>
            <a:spLocks noChangeArrowheads="1"/>
          </p:cNvSpPr>
          <p:nvPr/>
        </p:nvSpPr>
        <p:spPr bwMode="auto">
          <a:xfrm>
            <a:off x="2924718" y="5660576"/>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lnSpc>
                <a:spcPct val="90000"/>
              </a:lnSpc>
              <a:spcBef>
                <a:spcPct val="20000"/>
              </a:spcBef>
            </a:pPr>
            <a:endParaRPr lang="ar-JO" altLang="zh-CN" sz="2800" b="1" dirty="0">
              <a:solidFill>
                <a:srgbClr val="FFFFFF"/>
              </a:solidFill>
              <a:effectLst>
                <a:glow rad="165100">
                  <a:srgbClr val="000000"/>
                </a:glow>
              </a:effectLst>
            </a:endParaRPr>
          </a:p>
          <a:p>
            <a:pPr algn="ctr" eaLnBrk="1" hangingPunct="1">
              <a:lnSpc>
                <a:spcPct val="90000"/>
              </a:lnSpc>
              <a:spcBef>
                <a:spcPct val="20000"/>
              </a:spcBef>
            </a:pPr>
            <a:r>
              <a:rPr lang="ar-JO" altLang="zh-CN" sz="2800" b="1" dirty="0">
                <a:solidFill>
                  <a:srgbClr val="FFFFFF"/>
                </a:solidFill>
                <a:effectLst>
                  <a:glow rad="165100">
                    <a:srgbClr val="000000"/>
                  </a:glow>
                </a:effectLst>
              </a:rPr>
              <a:t>كان عمر يعقوب 130 حوالي 400 سنة قبل الخروج في 1445 ق.م</a:t>
            </a:r>
            <a:endParaRPr lang="en-US" altLang="zh-CN" sz="2800" b="1" dirty="0">
              <a:solidFill>
                <a:srgbClr val="FFFFFF"/>
              </a:solidFill>
              <a:effectLst>
                <a:glow rad="165100">
                  <a:srgbClr val="000000"/>
                </a:glow>
              </a:effectLst>
            </a:endParaRPr>
          </a:p>
        </p:txBody>
      </p:sp>
      <p:sp>
        <p:nvSpPr>
          <p:cNvPr id="34" name="Rectangle 2"/>
          <p:cNvSpPr txBox="1">
            <a:spLocks noChangeArrowheads="1"/>
          </p:cNvSpPr>
          <p:nvPr/>
        </p:nvSpPr>
        <p:spPr bwMode="auto">
          <a:xfrm>
            <a:off x="-1" y="838128"/>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457200" eaLnBrk="1" hangingPunct="1"/>
            <a:r>
              <a:rPr lang="ar-JO" altLang="zh-CN" sz="2800" b="1" dirty="0">
                <a:solidFill>
                  <a:srgbClr val="FFFF00"/>
                </a:solidFill>
                <a:effectLst>
                  <a:glow rad="165100">
                    <a:srgbClr val="000000"/>
                  </a:glow>
                </a:effectLst>
                <a:latin typeface="Arial" charset="0"/>
                <a:ea typeface="ＭＳ Ｐゴシック" charset="0"/>
              </a:rPr>
              <a:t>الحدث</a:t>
            </a:r>
            <a:endParaRPr lang="en-US" altLang="zh-CN" sz="2800" b="1" dirty="0">
              <a:solidFill>
                <a:srgbClr val="FFFF00"/>
              </a:solidFill>
              <a:effectLst>
                <a:glow rad="165100">
                  <a:srgbClr val="000000"/>
                </a:glow>
              </a:effectLst>
              <a:latin typeface="Arial" charset="0"/>
              <a:ea typeface="ＭＳ Ｐゴシック" charset="0"/>
            </a:endParaRPr>
          </a:p>
        </p:txBody>
      </p:sp>
      <p:sp>
        <p:nvSpPr>
          <p:cNvPr id="2" name="Down Arrow 1"/>
          <p:cNvSpPr/>
          <p:nvPr/>
        </p:nvSpPr>
        <p:spPr bwMode="auto">
          <a:xfrm>
            <a:off x="789410" y="3980753"/>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12" charset="0"/>
              <a:ea typeface="ＭＳ Ｐゴシック" pitchFamily="-112" charset="-128"/>
              <a:cs typeface="ＭＳ Ｐゴシック" pitchFamily="-112" charset="-128"/>
            </a:endParaRPr>
          </a:p>
        </p:txBody>
      </p:sp>
      <p:sp>
        <p:nvSpPr>
          <p:cNvPr id="36" name="Down Arrow 35"/>
          <p:cNvSpPr/>
          <p:nvPr/>
        </p:nvSpPr>
        <p:spPr bwMode="auto">
          <a:xfrm>
            <a:off x="6704265" y="3980753"/>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12" charset="0"/>
              <a:ea typeface="ＭＳ Ｐゴシック" pitchFamily="-112" charset="-128"/>
              <a:cs typeface="ＭＳ Ｐゴシック" pitchFamily="-112" charset="-128"/>
            </a:endParaRPr>
          </a:p>
        </p:txBody>
      </p:sp>
      <p:sp>
        <p:nvSpPr>
          <p:cNvPr id="37" name="Down Arrow 36"/>
          <p:cNvSpPr/>
          <p:nvPr/>
        </p:nvSpPr>
        <p:spPr bwMode="auto">
          <a:xfrm rot="10800000">
            <a:off x="8077152" y="3980752"/>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12" charset="0"/>
              <a:ea typeface="ＭＳ Ｐゴシック" pitchFamily="-112" charset="-128"/>
              <a:cs typeface="ＭＳ Ｐゴシック" pitchFamily="-112" charset="-128"/>
            </a:endParaRPr>
          </a:p>
        </p:txBody>
      </p:sp>
      <p:sp>
        <p:nvSpPr>
          <p:cNvPr id="35" name="Text Box 3"/>
          <p:cNvSpPr txBox="1">
            <a:spLocks noChangeArrowheads="1"/>
          </p:cNvSpPr>
          <p:nvPr/>
        </p:nvSpPr>
        <p:spPr bwMode="auto">
          <a:xfrm>
            <a:off x="8077152" y="76200"/>
            <a:ext cx="10287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FFFFFF"/>
                </a:solidFill>
                <a:latin typeface="Arial"/>
                <a:cs typeface="Arial"/>
              </a:rPr>
              <a:t>38-44</a:t>
            </a:r>
            <a:endParaRPr lang="en-US" b="1" dirty="0">
              <a:solidFill>
                <a:srgbClr val="FFFFFF"/>
              </a:solidFill>
              <a:latin typeface="Arial"/>
              <a:cs typeface="Arial"/>
            </a:endParaRPr>
          </a:p>
        </p:txBody>
      </p:sp>
    </p:spTree>
    <p:extLst>
      <p:ext uri="{BB962C8B-B14F-4D97-AF65-F5344CB8AC3E}">
        <p14:creationId xmlns:p14="http://schemas.microsoft.com/office/powerpoint/2010/main" val="296848668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up)">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60166">
                                            <p:txEl>
                                              <p:pRg st="0" end="0"/>
                                            </p:txEl>
                                          </p:spTgt>
                                        </p:tgtEl>
                                        <p:attrNameLst>
                                          <p:attrName>style.visibility</p:attrName>
                                        </p:attrNameLst>
                                      </p:cBhvr>
                                      <p:to>
                                        <p:strVal val="visible"/>
                                      </p:to>
                                    </p:set>
                                    <p:animEffect transition="in" filter="wipe(up)">
                                      <p:cBhvr>
                                        <p:cTn id="17" dur="500"/>
                                        <p:tgtEl>
                                          <p:spTgt spid="86016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7">
                                            <p:txEl>
                                              <p:pRg st="0" end="0"/>
                                            </p:txEl>
                                          </p:spTgt>
                                        </p:tgtEl>
                                        <p:attrNameLst>
                                          <p:attrName>style.visibility</p:attrName>
                                        </p:attrNameLst>
                                      </p:cBhvr>
                                      <p:to>
                                        <p:strVal val="visible"/>
                                      </p:to>
                                    </p:set>
                                    <p:animEffect transition="in" filter="wipe(up)">
                                      <p:cBhvr>
                                        <p:cTn id="26" dur="500"/>
                                        <p:tgtEl>
                                          <p:spTgt spid="1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wipe(up)">
                                      <p:cBhvr>
                                        <p:cTn id="31" dur="500"/>
                                        <p:tgtEl>
                                          <p:spTgt spid="1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wipe(up)">
                                      <p:cBhvr>
                                        <p:cTn id="40" dur="500"/>
                                        <p:tgtEl>
                                          <p:spTgt spid="2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9">
                                            <p:txEl>
                                              <p:pRg st="0" end="0"/>
                                            </p:txEl>
                                          </p:spTgt>
                                        </p:tgtEl>
                                        <p:attrNameLst>
                                          <p:attrName>style.visibility</p:attrName>
                                        </p:attrNameLst>
                                      </p:cBhvr>
                                      <p:to>
                                        <p:strVal val="visible"/>
                                      </p:to>
                                    </p:set>
                                    <p:animEffect transition="in" filter="wipe(up)">
                                      <p:cBhvr>
                                        <p:cTn id="45" dur="500"/>
                                        <p:tgtEl>
                                          <p:spTgt spid="1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25">
                                            <p:txEl>
                                              <p:pRg st="0" end="0"/>
                                            </p:txEl>
                                          </p:spTgt>
                                        </p:tgtEl>
                                        <p:attrNameLst>
                                          <p:attrName>style.visibility</p:attrName>
                                        </p:attrNameLst>
                                      </p:cBhvr>
                                      <p:to>
                                        <p:strVal val="visible"/>
                                      </p:to>
                                    </p:set>
                                    <p:animEffect transition="in" filter="wipe(up)">
                                      <p:cBhvr>
                                        <p:cTn id="54" dur="500"/>
                                        <p:tgtEl>
                                          <p:spTgt spid="25">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23">
                                            <p:txEl>
                                              <p:pRg st="0" end="0"/>
                                            </p:txEl>
                                          </p:spTgt>
                                        </p:tgtEl>
                                        <p:attrNameLst>
                                          <p:attrName>style.visibility</p:attrName>
                                        </p:attrNameLst>
                                      </p:cBhvr>
                                      <p:to>
                                        <p:strVal val="visible"/>
                                      </p:to>
                                    </p:set>
                                    <p:animEffect transition="in" filter="wipe(up)">
                                      <p:cBhvr>
                                        <p:cTn id="59" dur="500"/>
                                        <p:tgtEl>
                                          <p:spTgt spid="23">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29">
                                            <p:txEl>
                                              <p:pRg st="0" end="0"/>
                                            </p:txEl>
                                          </p:spTgt>
                                        </p:tgtEl>
                                        <p:attrNameLst>
                                          <p:attrName>style.visibility</p:attrName>
                                        </p:attrNameLst>
                                      </p:cBhvr>
                                      <p:to>
                                        <p:strVal val="visible"/>
                                      </p:to>
                                    </p:set>
                                    <p:animEffect transition="in" filter="wipe(up)">
                                      <p:cBhvr>
                                        <p:cTn id="68" dur="500"/>
                                        <p:tgtEl>
                                          <p:spTgt spid="29">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27">
                                            <p:txEl>
                                              <p:pRg st="0" end="0"/>
                                            </p:txEl>
                                          </p:spTgt>
                                        </p:tgtEl>
                                        <p:attrNameLst>
                                          <p:attrName>style.visibility</p:attrName>
                                        </p:attrNameLst>
                                      </p:cBhvr>
                                      <p:to>
                                        <p:strVal val="visible"/>
                                      </p:to>
                                    </p:set>
                                    <p:animEffect transition="in" filter="wipe(up)">
                                      <p:cBhvr>
                                        <p:cTn id="73" dur="500"/>
                                        <p:tgtEl>
                                          <p:spTgt spid="27">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wipe(up)">
                                      <p:cBhvr>
                                        <p:cTn id="78" dur="500"/>
                                        <p:tgtEl>
                                          <p:spTgt spid="2"/>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3">
                                            <p:txEl>
                                              <p:pRg st="1" end="1"/>
                                            </p:txEl>
                                          </p:spTgt>
                                        </p:tgtEl>
                                        <p:attrNameLst>
                                          <p:attrName>style.visibility</p:attrName>
                                        </p:attrNameLst>
                                      </p:cBhvr>
                                      <p:to>
                                        <p:strVal val="visible"/>
                                      </p:to>
                                    </p:set>
                                    <p:animEffect transition="in" filter="wipe(up)">
                                      <p:cBhvr>
                                        <p:cTn id="87" dur="500"/>
                                        <p:tgtEl>
                                          <p:spTgt spid="33">
                                            <p:txEl>
                                              <p:pRg st="1" end="1"/>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wipe(up)">
                                      <p:cBhvr>
                                        <p:cTn id="92" dur="500"/>
                                        <p:tgtEl>
                                          <p:spTgt spid="36"/>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grpId="0" nodeType="clickEffect">
                                  <p:stCondLst>
                                    <p:cond delay="0"/>
                                  </p:stCondLst>
                                  <p:childTnLst>
                                    <p:set>
                                      <p:cBhvr>
                                        <p:cTn id="96" dur="1" fill="hold">
                                          <p:stCondLst>
                                            <p:cond delay="0"/>
                                          </p:stCondLst>
                                        </p:cTn>
                                        <p:tgtEl>
                                          <p:spTgt spid="31">
                                            <p:txEl>
                                              <p:pRg st="0" end="0"/>
                                            </p:txEl>
                                          </p:spTgt>
                                        </p:tgtEl>
                                        <p:attrNameLst>
                                          <p:attrName>style.visibility</p:attrName>
                                        </p:attrNameLst>
                                      </p:cBhvr>
                                      <p:to>
                                        <p:strVal val="visible"/>
                                      </p:to>
                                    </p:set>
                                    <p:animEffect transition="in" filter="wipe(up)">
                                      <p:cBhvr>
                                        <p:cTn id="97" dur="500"/>
                                        <p:tgtEl>
                                          <p:spTgt spid="31">
                                            <p:txEl>
                                              <p:pRg st="0" end="0"/>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grpId="0" nodeType="clickEffect">
                                  <p:stCondLst>
                                    <p:cond delay="0"/>
                                  </p:stCondLst>
                                  <p:childTnLst>
                                    <p:set>
                                      <p:cBhvr>
                                        <p:cTn id="101" dur="1" fill="hold">
                                          <p:stCondLst>
                                            <p:cond delay="0"/>
                                          </p:stCondLst>
                                        </p:cTn>
                                        <p:tgtEl>
                                          <p:spTgt spid="32">
                                            <p:txEl>
                                              <p:pRg st="0" end="0"/>
                                            </p:txEl>
                                          </p:spTgt>
                                        </p:tgtEl>
                                        <p:attrNameLst>
                                          <p:attrName>style.visibility</p:attrName>
                                        </p:attrNameLst>
                                      </p:cBhvr>
                                      <p:to>
                                        <p:strVal val="visible"/>
                                      </p:to>
                                    </p:set>
                                    <p:animEffect transition="in" filter="wipe(up)">
                                      <p:cBhvr>
                                        <p:cTn id="102" dur="500"/>
                                        <p:tgtEl>
                                          <p:spTgt spid="32">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grpId="0" nodeType="clickEffect">
                                  <p:stCondLst>
                                    <p:cond delay="0"/>
                                  </p:stCondLst>
                                  <p:childTnLst>
                                    <p:set>
                                      <p:cBhvr>
                                        <p:cTn id="106" dur="1" fill="hold">
                                          <p:stCondLst>
                                            <p:cond delay="0"/>
                                          </p:stCondLst>
                                        </p:cTn>
                                        <p:tgtEl>
                                          <p:spTgt spid="7">
                                            <p:txEl>
                                              <p:pRg st="0" end="0"/>
                                            </p:txEl>
                                          </p:spTgt>
                                        </p:tgtEl>
                                        <p:attrNameLst>
                                          <p:attrName>style.visibility</p:attrName>
                                        </p:attrNameLst>
                                      </p:cBhvr>
                                      <p:to>
                                        <p:strVal val="visible"/>
                                      </p:to>
                                    </p:set>
                                    <p:animEffect transition="in" filter="wipe(up)">
                                      <p:cBhvr>
                                        <p:cTn id="107" dur="500"/>
                                        <p:tgtEl>
                                          <p:spTgt spid="7">
                                            <p:txEl>
                                              <p:pRg st="0" end="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37"/>
                                        </p:tgtEl>
                                        <p:attrNameLst>
                                          <p:attrName>style.visibility</p:attrName>
                                        </p:attrNameLst>
                                      </p:cBhvr>
                                      <p:to>
                                        <p:strVal val="visible"/>
                                      </p:to>
                                    </p:set>
                                    <p:animEffect transition="in" filter="wipe(down)">
                                      <p:cBhvr>
                                        <p:cTn id="112" dur="500"/>
                                        <p:tgtEl>
                                          <p:spTgt spid="37"/>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28">
                                            <p:txEl>
                                              <p:pRg st="0" end="0"/>
                                            </p:txEl>
                                          </p:spTgt>
                                        </p:tgtEl>
                                        <p:attrNameLst>
                                          <p:attrName>style.visibility</p:attrName>
                                        </p:attrNameLst>
                                      </p:cBhvr>
                                      <p:to>
                                        <p:strVal val="visible"/>
                                      </p:to>
                                    </p:set>
                                    <p:animEffect transition="in" filter="wipe(up)">
                                      <p:cBhvr>
                                        <p:cTn id="117" dur="500"/>
                                        <p:tgtEl>
                                          <p:spTgt spid="28">
                                            <p:txEl>
                                              <p:pRg st="0" end="0"/>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24">
                                            <p:txEl>
                                              <p:pRg st="0" end="0"/>
                                            </p:txEl>
                                          </p:spTgt>
                                        </p:tgtEl>
                                        <p:attrNameLst>
                                          <p:attrName>style.visibility</p:attrName>
                                        </p:attrNameLst>
                                      </p:cBhvr>
                                      <p:to>
                                        <p:strVal val="visible"/>
                                      </p:to>
                                    </p:set>
                                    <p:animEffect transition="in" filter="wipe(up)">
                                      <p:cBhvr>
                                        <p:cTn id="122" dur="500"/>
                                        <p:tgtEl>
                                          <p:spTgt spid="24">
                                            <p:txEl>
                                              <p:pRg st="0" end="0"/>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grpId="0" nodeType="clickEffect">
                                  <p:stCondLst>
                                    <p:cond delay="0"/>
                                  </p:stCondLst>
                                  <p:childTnLst>
                                    <p:set>
                                      <p:cBhvr>
                                        <p:cTn id="126" dur="1" fill="hold">
                                          <p:stCondLst>
                                            <p:cond delay="0"/>
                                          </p:stCondLst>
                                        </p:cTn>
                                        <p:tgtEl>
                                          <p:spTgt spid="20">
                                            <p:txEl>
                                              <p:pRg st="0" end="0"/>
                                            </p:txEl>
                                          </p:spTgt>
                                        </p:tgtEl>
                                        <p:attrNameLst>
                                          <p:attrName>style.visibility</p:attrName>
                                        </p:attrNameLst>
                                      </p:cBhvr>
                                      <p:to>
                                        <p:strVal val="visible"/>
                                      </p:to>
                                    </p:set>
                                    <p:animEffect transition="in" filter="wipe(up)">
                                      <p:cBhvr>
                                        <p:cTn id="127" dur="500"/>
                                        <p:tgtEl>
                                          <p:spTgt spid="20">
                                            <p:txEl>
                                              <p:pRg st="0" end="0"/>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grpId="0" nodeType="clickEffect">
                                  <p:stCondLst>
                                    <p:cond delay="0"/>
                                  </p:stCondLst>
                                  <p:childTnLst>
                                    <p:set>
                                      <p:cBhvr>
                                        <p:cTn id="131" dur="1" fill="hold">
                                          <p:stCondLst>
                                            <p:cond delay="0"/>
                                          </p:stCondLst>
                                        </p:cTn>
                                        <p:tgtEl>
                                          <p:spTgt spid="16">
                                            <p:txEl>
                                              <p:pRg st="0" end="0"/>
                                            </p:txEl>
                                          </p:spTgt>
                                        </p:tgtEl>
                                        <p:attrNameLst>
                                          <p:attrName>style.visibility</p:attrName>
                                        </p:attrNameLst>
                                      </p:cBhvr>
                                      <p:to>
                                        <p:strVal val="visible"/>
                                      </p:to>
                                    </p:set>
                                    <p:animEffect transition="in" filter="wipe(up)">
                                      <p:cBhvr>
                                        <p:cTn id="13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P spid="7" grpId="0" build="p"/>
      <p:bldP spid="11" grpId="0" build="p"/>
      <p:bldP spid="14" grpId="0"/>
      <p:bldP spid="15" grpId="0" build="p"/>
      <p:bldP spid="16" grpId="0" build="p"/>
      <p:bldP spid="17" grpId="0" build="p"/>
      <p:bldP spid="18" grpId="0"/>
      <p:bldP spid="19" grpId="0" build="p"/>
      <p:bldP spid="20" grpId="0" build="p"/>
      <p:bldP spid="21" grpId="0" build="p"/>
      <p:bldP spid="22" grpId="0"/>
      <p:bldP spid="23" grpId="0" build="p"/>
      <p:bldP spid="24" grpId="0" build="p"/>
      <p:bldP spid="25" grpId="0" build="p"/>
      <p:bldP spid="26" grpId="0"/>
      <p:bldP spid="27" grpId="0" build="p"/>
      <p:bldP spid="28" grpId="0" build="p"/>
      <p:bldP spid="29" grpId="0" build="p"/>
      <p:bldP spid="30" grpId="0"/>
      <p:bldP spid="31" grpId="0" build="p"/>
      <p:bldP spid="32" grpId="0" build="p"/>
      <p:bldP spid="33" grpId="0" build="p"/>
      <p:bldP spid="34" grpId="0"/>
      <p:bldP spid="2" grpId="0" animBg="1"/>
      <p:bldP spid="36" grpId="0" animBg="1"/>
      <p:bldP spid="37"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49" name="Rectangle 2"/>
          <p:cNvSpPr>
            <a:spLocks noGrp="1" noChangeArrowheads="1"/>
          </p:cNvSpPr>
          <p:nvPr>
            <p:ph type="ctrTitle"/>
          </p:nvPr>
        </p:nvSpPr>
        <p:spPr/>
        <p:txBody>
          <a:bodyPr/>
          <a:lstStyle/>
          <a:p>
            <a:pPr eaLnBrk="1" hangingPunct="1"/>
            <a:r>
              <a:rPr lang="en-US" altLang="zh-CN">
                <a:latin typeface="Times New Roman" charset="0"/>
                <a:ea typeface="ＭＳ Ｐゴシック" charset="0"/>
              </a:rPr>
              <a:t>Methuselah</a:t>
            </a:r>
            <a:r>
              <a:rPr lang="uk-UA" altLang="ja-JP">
                <a:latin typeface="Times New Roman" charset="0"/>
                <a:ea typeface="ＭＳ Ｐゴシック" charset="0"/>
              </a:rPr>
              <a:t>'</a:t>
            </a:r>
            <a:r>
              <a:rPr lang="en-US" altLang="ja-JP">
                <a:latin typeface="Times New Roman" charset="0"/>
                <a:ea typeface="ＭＳ Ｐゴシック" charset="0"/>
              </a:rPr>
              <a:t>s Death</a:t>
            </a:r>
            <a:endParaRPr lang="en-US" altLang="zh-CN">
              <a:latin typeface="Times New Roman" charset="0"/>
              <a:ea typeface="ＭＳ Ｐゴシック" charset="0"/>
            </a:endParaRPr>
          </a:p>
        </p:txBody>
      </p:sp>
      <p:pic>
        <p:nvPicPr>
          <p:cNvPr id="18125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41275"/>
            <a:ext cx="9220200" cy="674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1" name="Text Box 4"/>
          <p:cNvSpPr txBox="1">
            <a:spLocks noChangeArrowheads="1"/>
          </p:cNvSpPr>
          <p:nvPr/>
        </p:nvSpPr>
        <p:spPr bwMode="auto">
          <a:xfrm>
            <a:off x="845820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b="1" dirty="0">
                <a:solidFill>
                  <a:srgbClr val="2D196A"/>
                </a:solidFill>
              </a:rPr>
              <a:t>44</a:t>
            </a:r>
            <a:endParaRPr lang="en-US" altLang="zh-CN" b="1" dirty="0">
              <a:solidFill>
                <a:srgbClr val="2D196A"/>
              </a:solidFill>
            </a:endParaRPr>
          </a:p>
        </p:txBody>
      </p:sp>
      <p:sp>
        <p:nvSpPr>
          <p:cNvPr id="428042" name="Text Box 10"/>
          <p:cNvSpPr txBox="1">
            <a:spLocks noChangeArrowheads="1"/>
          </p:cNvSpPr>
          <p:nvPr/>
        </p:nvSpPr>
        <p:spPr bwMode="auto">
          <a:xfrm>
            <a:off x="2362200" y="4114800"/>
            <a:ext cx="5410200" cy="1295400"/>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buSzPct val="90000"/>
            </a:pPr>
            <a:r>
              <a:rPr lang="ar-JO" b="1" dirty="0"/>
              <a:t>يعمل التسلسل الزمني المستقيم لإظهار أن متوشالح مات في عام الطوفان العظيم!</a:t>
            </a:r>
            <a:endParaRPr lang="en-US" altLang="zh-CN" b="1" dirty="0">
              <a:solidFill>
                <a:srgbClr val="FFFFFF"/>
              </a:solidFill>
            </a:endParaRPr>
          </a:p>
        </p:txBody>
      </p:sp>
      <p:grpSp>
        <p:nvGrpSpPr>
          <p:cNvPr id="2" name="Group 31"/>
          <p:cNvGrpSpPr>
            <a:grpSpLocks/>
          </p:cNvGrpSpPr>
          <p:nvPr/>
        </p:nvGrpSpPr>
        <p:grpSpPr bwMode="auto">
          <a:xfrm>
            <a:off x="914400" y="4075113"/>
            <a:ext cx="990600" cy="420687"/>
            <a:chOff x="914400" y="4075113"/>
            <a:chExt cx="990600" cy="420687"/>
          </a:xfrm>
        </p:grpSpPr>
        <p:sp>
          <p:nvSpPr>
            <p:cNvPr id="181270" name="Text Box 6"/>
            <p:cNvSpPr txBox="1">
              <a:spLocks noChangeArrowheads="1"/>
            </p:cNvSpPr>
            <p:nvPr/>
          </p:nvSpPr>
          <p:spPr bwMode="auto">
            <a:xfrm>
              <a:off x="1136650" y="4075113"/>
              <a:ext cx="704039" cy="36933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sz="1800" b="1" dirty="0">
                  <a:solidFill>
                    <a:srgbClr val="FF0000"/>
                  </a:solidFill>
                </a:rPr>
                <a:t>2487</a:t>
              </a:r>
              <a:endParaRPr lang="en-US" altLang="zh-CN" sz="1800" b="1" dirty="0">
                <a:solidFill>
                  <a:srgbClr val="FF0000"/>
                </a:solidFill>
              </a:endParaRPr>
            </a:p>
          </p:txBody>
        </p:sp>
        <p:sp>
          <p:nvSpPr>
            <p:cNvPr id="181271" name="Oval 5"/>
            <p:cNvSpPr>
              <a:spLocks noChangeArrowheads="1"/>
            </p:cNvSpPr>
            <p:nvPr/>
          </p:nvSpPr>
          <p:spPr bwMode="auto">
            <a:xfrm>
              <a:off x="914400" y="4114800"/>
              <a:ext cx="990600" cy="381000"/>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a:solidFill>
                  <a:srgbClr val="EAEAEA"/>
                </a:solidFill>
              </a:endParaRPr>
            </a:p>
          </p:txBody>
        </p:sp>
      </p:grpSp>
      <p:grpSp>
        <p:nvGrpSpPr>
          <p:cNvPr id="3" name="Group 32"/>
          <p:cNvGrpSpPr>
            <a:grpSpLocks/>
          </p:cNvGrpSpPr>
          <p:nvPr/>
        </p:nvGrpSpPr>
        <p:grpSpPr bwMode="auto">
          <a:xfrm>
            <a:off x="914400" y="4953000"/>
            <a:ext cx="990600" cy="420688"/>
            <a:chOff x="914400" y="4953000"/>
            <a:chExt cx="990600" cy="420688"/>
          </a:xfrm>
        </p:grpSpPr>
        <p:sp>
          <p:nvSpPr>
            <p:cNvPr id="181268" name="Text Box 8"/>
            <p:cNvSpPr txBox="1">
              <a:spLocks noChangeArrowheads="1"/>
            </p:cNvSpPr>
            <p:nvPr/>
          </p:nvSpPr>
          <p:spPr bwMode="auto">
            <a:xfrm>
              <a:off x="1136650" y="4953000"/>
              <a:ext cx="704039" cy="36933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sz="1800" b="1" dirty="0">
                  <a:solidFill>
                    <a:srgbClr val="FF0000"/>
                  </a:solidFill>
                </a:rPr>
                <a:t>2487</a:t>
              </a:r>
              <a:endParaRPr lang="en-US" altLang="zh-CN" sz="1800" b="1" dirty="0">
                <a:solidFill>
                  <a:srgbClr val="FF0000"/>
                </a:solidFill>
              </a:endParaRPr>
            </a:p>
          </p:txBody>
        </p:sp>
        <p:sp>
          <p:nvSpPr>
            <p:cNvPr id="181269" name="Oval 7"/>
            <p:cNvSpPr>
              <a:spLocks noChangeArrowheads="1"/>
            </p:cNvSpPr>
            <p:nvPr/>
          </p:nvSpPr>
          <p:spPr bwMode="auto">
            <a:xfrm>
              <a:off x="914400" y="4992688"/>
              <a:ext cx="990600" cy="381000"/>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a:solidFill>
                  <a:srgbClr val="EAEAEA"/>
                </a:solidFill>
              </a:endParaRPr>
            </a:p>
          </p:txBody>
        </p:sp>
      </p:grpSp>
      <p:sp>
        <p:nvSpPr>
          <p:cNvPr id="10" name="Text Box 10"/>
          <p:cNvSpPr txBox="1">
            <a:spLocks noChangeArrowheads="1"/>
          </p:cNvSpPr>
          <p:nvPr/>
        </p:nvSpPr>
        <p:spPr bwMode="auto">
          <a:xfrm>
            <a:off x="3276600" y="1828800"/>
            <a:ext cx="5867400" cy="1295400"/>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buSzPct val="90000"/>
            </a:pPr>
            <a:r>
              <a:rPr lang="ar-JO" b="1" dirty="0"/>
              <a:t>ربما أخبر آدم متوشالح عن قصة الخلق ، الذي أخبر سام ، الذي أخبر إبراهيم - فقط 3 روايات منفصلة!</a:t>
            </a:r>
            <a:endParaRPr lang="en-US" altLang="zh-CN" b="1" dirty="0">
              <a:solidFill>
                <a:srgbClr val="FFFFFF"/>
              </a:solidFill>
            </a:endParaRPr>
          </a:p>
        </p:txBody>
      </p:sp>
      <p:grpSp>
        <p:nvGrpSpPr>
          <p:cNvPr id="4" name="Group 28"/>
          <p:cNvGrpSpPr>
            <a:grpSpLocks/>
          </p:cNvGrpSpPr>
          <p:nvPr/>
        </p:nvGrpSpPr>
        <p:grpSpPr bwMode="auto">
          <a:xfrm>
            <a:off x="1143000" y="1106488"/>
            <a:ext cx="3048000" cy="2474912"/>
            <a:chOff x="1143000" y="1106269"/>
            <a:chExt cx="3048000" cy="2475131"/>
          </a:xfrm>
        </p:grpSpPr>
        <p:sp>
          <p:nvSpPr>
            <p:cNvPr id="181265" name="Text Box 6"/>
            <p:cNvSpPr txBox="1">
              <a:spLocks noChangeArrowheads="1"/>
            </p:cNvSpPr>
            <p:nvPr/>
          </p:nvSpPr>
          <p:spPr bwMode="auto">
            <a:xfrm>
              <a:off x="1676400" y="1106269"/>
              <a:ext cx="2514600" cy="3693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altLang="zh-CN" sz="1800" b="1" dirty="0">
                  <a:solidFill>
                    <a:srgbClr val="2D196A"/>
                  </a:solidFill>
                </a:rPr>
                <a:t>معاصرة آدم لمتوشالح</a:t>
              </a:r>
              <a:endParaRPr lang="en-US" altLang="zh-CN" sz="1800" b="1" dirty="0">
                <a:solidFill>
                  <a:srgbClr val="2D196A"/>
                </a:solidFill>
              </a:endParaRPr>
            </a:p>
          </p:txBody>
        </p:sp>
        <p:sp>
          <p:nvSpPr>
            <p:cNvPr id="181266" name="Oval 5"/>
            <p:cNvSpPr>
              <a:spLocks noChangeArrowheads="1"/>
            </p:cNvSpPr>
            <p:nvPr/>
          </p:nvSpPr>
          <p:spPr bwMode="auto">
            <a:xfrm>
              <a:off x="1143000" y="1905000"/>
              <a:ext cx="990600" cy="1676400"/>
            </a:xfrm>
            <a:prstGeom prst="ellipse">
              <a:avLst/>
            </a:prstGeom>
            <a:noFill/>
            <a:ln w="57150">
              <a:solidFill>
                <a:srgbClr val="2D196A"/>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a:solidFill>
                  <a:srgbClr val="EAEAEA"/>
                </a:solidFill>
              </a:endParaRPr>
            </a:p>
          </p:txBody>
        </p:sp>
        <p:sp>
          <p:nvSpPr>
            <p:cNvPr id="19" name="Bent Arrow 18"/>
            <p:cNvSpPr/>
            <p:nvPr/>
          </p:nvSpPr>
          <p:spPr bwMode="auto">
            <a:xfrm rot="10800000">
              <a:off x="1828800" y="1752438"/>
              <a:ext cx="990600" cy="1219308"/>
            </a:xfrm>
            <a:prstGeom prst="bentArrow">
              <a:avLst>
                <a:gd name="adj1" fmla="val 9423"/>
                <a:gd name="adj2" fmla="val 20806"/>
                <a:gd name="adj3" fmla="val 23802"/>
                <a:gd name="adj4" fmla="val 43750"/>
              </a:avLst>
            </a:prstGeom>
            <a:solidFill>
              <a:srgbClr val="2D196A"/>
            </a:solidFill>
            <a:ln w="9525" cap="flat" cmpd="sng" algn="ctr">
              <a:solidFill>
                <a:srgbClr val="2D196A"/>
              </a:solidFill>
              <a:prstDash val="solid"/>
              <a:round/>
              <a:headEnd type="none" w="med" len="med"/>
              <a:tailEnd type="none" w="med" len="med"/>
            </a:ln>
            <a:effectLst/>
          </p:spPr>
          <p:txBody>
            <a:bodyPr/>
            <a:lstStyle/>
            <a:p>
              <a:pPr>
                <a:defRPr/>
              </a:pPr>
              <a:endParaRPr lang="en-US">
                <a:solidFill>
                  <a:srgbClr val="EAEAEA"/>
                </a:solidFill>
                <a:latin typeface="Arial" pitchFamily="-112" charset="0"/>
                <a:ea typeface="ＭＳ Ｐゴシック" pitchFamily="-112" charset="-128"/>
                <a:cs typeface="ＭＳ Ｐゴシック" pitchFamily="-112" charset="-128"/>
              </a:endParaRPr>
            </a:p>
          </p:txBody>
        </p:sp>
      </p:grpSp>
      <p:grpSp>
        <p:nvGrpSpPr>
          <p:cNvPr id="5" name="Group 29"/>
          <p:cNvGrpSpPr>
            <a:grpSpLocks/>
          </p:cNvGrpSpPr>
          <p:nvPr/>
        </p:nvGrpSpPr>
        <p:grpSpPr bwMode="auto">
          <a:xfrm>
            <a:off x="-76200" y="3960813"/>
            <a:ext cx="2743200" cy="2010364"/>
            <a:chOff x="-76200" y="3961606"/>
            <a:chExt cx="2743200" cy="2009667"/>
          </a:xfrm>
        </p:grpSpPr>
        <p:sp>
          <p:nvSpPr>
            <p:cNvPr id="181262" name="Oval 5"/>
            <p:cNvSpPr>
              <a:spLocks noChangeArrowheads="1"/>
            </p:cNvSpPr>
            <p:nvPr/>
          </p:nvSpPr>
          <p:spPr bwMode="auto">
            <a:xfrm>
              <a:off x="228600" y="3961606"/>
              <a:ext cx="1066800" cy="1066800"/>
            </a:xfrm>
            <a:prstGeom prst="ellipse">
              <a:avLst/>
            </a:prstGeom>
            <a:noFill/>
            <a:ln w="57150">
              <a:solidFill>
                <a:srgbClr val="2D196A"/>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a:solidFill>
                  <a:srgbClr val="EAEAEA"/>
                </a:solidFill>
              </a:endParaRPr>
            </a:p>
          </p:txBody>
        </p:sp>
        <p:sp>
          <p:nvSpPr>
            <p:cNvPr id="181263" name="Text Box 6"/>
            <p:cNvSpPr txBox="1">
              <a:spLocks noChangeArrowheads="1"/>
            </p:cNvSpPr>
            <p:nvPr/>
          </p:nvSpPr>
          <p:spPr bwMode="auto">
            <a:xfrm>
              <a:off x="-76200" y="5602069"/>
              <a:ext cx="2743200" cy="36920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altLang="zh-CN" sz="1800" b="1" dirty="0">
                  <a:solidFill>
                    <a:srgbClr val="2D196A"/>
                  </a:solidFill>
                </a:rPr>
                <a:t>معاصرة متوشالح لسام</a:t>
              </a:r>
              <a:endParaRPr lang="en-US" altLang="zh-CN" sz="1800" b="1" dirty="0">
                <a:solidFill>
                  <a:srgbClr val="2D196A"/>
                </a:solidFill>
              </a:endParaRPr>
            </a:p>
          </p:txBody>
        </p:sp>
        <p:cxnSp>
          <p:nvCxnSpPr>
            <p:cNvPr id="181264" name="Straight Arrow Connector 21"/>
            <p:cNvCxnSpPr>
              <a:cxnSpLocks noChangeShapeType="1"/>
            </p:cNvCxnSpPr>
            <p:nvPr/>
          </p:nvCxnSpPr>
          <p:spPr bwMode="auto">
            <a:xfrm rot="5400000" flipH="1" flipV="1">
              <a:off x="304800" y="5257006"/>
              <a:ext cx="914400" cy="1588"/>
            </a:xfrm>
            <a:prstGeom prst="straightConnector1">
              <a:avLst/>
            </a:prstGeom>
            <a:noFill/>
            <a:ln w="76200">
              <a:solidFill>
                <a:srgbClr val="2D196A"/>
              </a:solidFill>
              <a:round/>
              <a:headEnd/>
              <a:tailEnd type="triangle" w="med" len="med"/>
            </a:ln>
            <a:extLst>
              <a:ext uri="{909E8E84-426E-40dd-AFC4-6F175D3DCCD1}">
                <a14:hiddenFill xmlns="" xmlns:a14="http://schemas.microsoft.com/office/drawing/2010/main">
                  <a:noFill/>
                </a14:hiddenFill>
              </a:ext>
            </a:extLst>
          </p:spPr>
        </p:cxnSp>
      </p:grpSp>
      <p:grpSp>
        <p:nvGrpSpPr>
          <p:cNvPr id="6" name="Group 30"/>
          <p:cNvGrpSpPr>
            <a:grpSpLocks/>
          </p:cNvGrpSpPr>
          <p:nvPr/>
        </p:nvGrpSpPr>
        <p:grpSpPr bwMode="auto">
          <a:xfrm>
            <a:off x="2590800" y="4114801"/>
            <a:ext cx="3886200" cy="2274170"/>
            <a:chOff x="2590800" y="4114800"/>
            <a:chExt cx="3886200" cy="2274364"/>
          </a:xfrm>
        </p:grpSpPr>
        <p:sp>
          <p:nvSpPr>
            <p:cNvPr id="181259" name="Oval 5"/>
            <p:cNvSpPr>
              <a:spLocks noChangeArrowheads="1"/>
            </p:cNvSpPr>
            <p:nvPr/>
          </p:nvSpPr>
          <p:spPr bwMode="auto">
            <a:xfrm>
              <a:off x="5486400" y="4114800"/>
              <a:ext cx="990600" cy="2133600"/>
            </a:xfrm>
            <a:prstGeom prst="ellipse">
              <a:avLst/>
            </a:prstGeom>
            <a:noFill/>
            <a:ln w="57150">
              <a:solidFill>
                <a:srgbClr val="2D196A"/>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a:solidFill>
                  <a:srgbClr val="EAEAEA"/>
                </a:solidFill>
              </a:endParaRPr>
            </a:p>
          </p:txBody>
        </p:sp>
        <p:sp>
          <p:nvSpPr>
            <p:cNvPr id="181260" name="Text Box 6"/>
            <p:cNvSpPr txBox="1">
              <a:spLocks noChangeArrowheads="1"/>
            </p:cNvSpPr>
            <p:nvPr/>
          </p:nvSpPr>
          <p:spPr bwMode="auto">
            <a:xfrm>
              <a:off x="2590800" y="6019800"/>
              <a:ext cx="2438400" cy="36936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altLang="zh-CN" sz="1800" b="1" dirty="0">
                  <a:solidFill>
                    <a:srgbClr val="2D196A"/>
                  </a:solidFill>
                </a:rPr>
                <a:t>معاصرة سام لإبراهيم</a:t>
              </a:r>
              <a:endParaRPr lang="en-US" altLang="zh-CN" sz="1800" b="1" dirty="0">
                <a:solidFill>
                  <a:srgbClr val="2D196A"/>
                </a:solidFill>
              </a:endParaRPr>
            </a:p>
          </p:txBody>
        </p:sp>
        <p:cxnSp>
          <p:nvCxnSpPr>
            <p:cNvPr id="181261" name="Straight Arrow Connector 22"/>
            <p:cNvCxnSpPr>
              <a:cxnSpLocks noChangeShapeType="1"/>
            </p:cNvCxnSpPr>
            <p:nvPr/>
          </p:nvCxnSpPr>
          <p:spPr bwMode="auto">
            <a:xfrm flipV="1">
              <a:off x="4419600" y="5181600"/>
              <a:ext cx="1371600" cy="838200"/>
            </a:xfrm>
            <a:prstGeom prst="straightConnector1">
              <a:avLst/>
            </a:prstGeom>
            <a:noFill/>
            <a:ln w="76200">
              <a:solidFill>
                <a:srgbClr val="2D196A"/>
              </a:solidFill>
              <a:round/>
              <a:headEnd/>
              <a:tailEnd type="triangle" w="med" len="med"/>
            </a:ln>
            <a:extLst>
              <a:ext uri="{909E8E84-426E-40dd-AFC4-6F175D3DCCD1}">
                <a14:hiddenFill xmlns="" xmlns:a14="http://schemas.microsoft.com/office/drawing/2010/main">
                  <a:noFill/>
                </a14:hiddenFill>
              </a:ext>
            </a:extLst>
          </p:spPr>
        </p:cxnSp>
      </p:grpSp>
    </p:spTree>
    <p:extLst>
      <p:ext uri="{BB962C8B-B14F-4D97-AF65-F5344CB8AC3E}">
        <p14:creationId xmlns:p14="http://schemas.microsoft.com/office/powerpoint/2010/main" val="28493924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28042"/>
                                        </p:tgtEl>
                                        <p:attrNameLst>
                                          <p:attrName>style.visibility</p:attrName>
                                        </p:attrNameLst>
                                      </p:cBhvr>
                                      <p:to>
                                        <p:strVal val="visible"/>
                                      </p:to>
                                    </p:set>
                                    <p:animEffect transition="in" filter="fade">
                                      <p:cBhvr>
                                        <p:cTn id="15" dur="500"/>
                                        <p:tgtEl>
                                          <p:spTgt spid="42804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xit" presetSubtype="4" accel="50000" decel="50000" fill="hold" grpId="1" nodeType="clickEffect">
                                  <p:stCondLst>
                                    <p:cond delay="0"/>
                                  </p:stCondLst>
                                  <p:childTnLst>
                                    <p:anim calcmode="lin" valueType="num">
                                      <p:cBhvr additive="base">
                                        <p:cTn id="19" dur="500"/>
                                        <p:tgtEl>
                                          <p:spTgt spid="428042"/>
                                        </p:tgtEl>
                                        <p:attrNameLst>
                                          <p:attrName>ppt_x</p:attrName>
                                        </p:attrNameLst>
                                      </p:cBhvr>
                                      <p:tavLst>
                                        <p:tav tm="0">
                                          <p:val>
                                            <p:strVal val="ppt_x"/>
                                          </p:val>
                                        </p:tav>
                                        <p:tav tm="100000">
                                          <p:val>
                                            <p:strVal val="ppt_x"/>
                                          </p:val>
                                        </p:tav>
                                      </p:tavLst>
                                    </p:anim>
                                    <p:anim calcmode="lin" valueType="num">
                                      <p:cBhvr additive="base">
                                        <p:cTn id="20" dur="500"/>
                                        <p:tgtEl>
                                          <p:spTgt spid="428042"/>
                                        </p:tgtEl>
                                        <p:attrNameLst>
                                          <p:attrName>ppt_y</p:attrName>
                                        </p:attrNameLst>
                                      </p:cBhvr>
                                      <p:tavLst>
                                        <p:tav tm="0">
                                          <p:val>
                                            <p:strVal val="ppt_y"/>
                                          </p:val>
                                        </p:tav>
                                        <p:tav tm="100000">
                                          <p:val>
                                            <p:strVal val="1+ppt_h/2"/>
                                          </p:val>
                                        </p:tav>
                                      </p:tavLst>
                                    </p:anim>
                                    <p:set>
                                      <p:cBhvr>
                                        <p:cTn id="21" dur="1" fill="hold">
                                          <p:stCondLst>
                                            <p:cond delay="499"/>
                                          </p:stCondLst>
                                        </p:cTn>
                                        <p:tgtEl>
                                          <p:spTgt spid="428042"/>
                                        </p:tgtEl>
                                        <p:attrNameLst>
                                          <p:attrName>style.visibility</p:attrName>
                                        </p:attrNameLst>
                                      </p:cBhvr>
                                      <p:to>
                                        <p:strVal val="hidden"/>
                                      </p:to>
                                    </p:set>
                                  </p:childTnLst>
                                </p:cTn>
                              </p:par>
                              <p:par>
                                <p:cTn id="22" presetID="2" presetClass="exit" presetSubtype="4" accel="50000" decel="50000" fill="hold" nodeType="withEffect">
                                  <p:stCondLst>
                                    <p:cond delay="0"/>
                                  </p:stCondLst>
                                  <p:childTnLst>
                                    <p:anim calcmode="lin" valueType="num">
                                      <p:cBhvr additive="base">
                                        <p:cTn id="23" dur="500"/>
                                        <p:tgtEl>
                                          <p:spTgt spid="2"/>
                                        </p:tgtEl>
                                        <p:attrNameLst>
                                          <p:attrName>ppt_x</p:attrName>
                                        </p:attrNameLst>
                                      </p:cBhvr>
                                      <p:tavLst>
                                        <p:tav tm="0">
                                          <p:val>
                                            <p:strVal val="ppt_x"/>
                                          </p:val>
                                        </p:tav>
                                        <p:tav tm="100000">
                                          <p:val>
                                            <p:strVal val="ppt_x"/>
                                          </p:val>
                                        </p:tav>
                                      </p:tavLst>
                                    </p:anim>
                                    <p:anim calcmode="lin" valueType="num">
                                      <p:cBhvr additive="base">
                                        <p:cTn id="24" dur="500"/>
                                        <p:tgtEl>
                                          <p:spTgt spid="2"/>
                                        </p:tgtEl>
                                        <p:attrNameLst>
                                          <p:attrName>ppt_y</p:attrName>
                                        </p:attrNameLst>
                                      </p:cBhvr>
                                      <p:tavLst>
                                        <p:tav tm="0">
                                          <p:val>
                                            <p:strVal val="ppt_y"/>
                                          </p:val>
                                        </p:tav>
                                        <p:tav tm="100000">
                                          <p:val>
                                            <p:strVal val="1+ppt_h/2"/>
                                          </p:val>
                                        </p:tav>
                                      </p:tavLst>
                                    </p:anim>
                                    <p:set>
                                      <p:cBhvr>
                                        <p:cTn id="25" dur="1" fill="hold">
                                          <p:stCondLst>
                                            <p:cond delay="499"/>
                                          </p:stCondLst>
                                        </p:cTn>
                                        <p:tgtEl>
                                          <p:spTgt spid="2"/>
                                        </p:tgtEl>
                                        <p:attrNameLst>
                                          <p:attrName>style.visibility</p:attrName>
                                        </p:attrNameLst>
                                      </p:cBhvr>
                                      <p:to>
                                        <p:strVal val="hidden"/>
                                      </p:to>
                                    </p:set>
                                  </p:childTnLst>
                                </p:cTn>
                              </p:par>
                              <p:par>
                                <p:cTn id="26" presetID="2" presetClass="exit" presetSubtype="4" accel="50000" decel="50000" fill="hold" nodeType="withEffect">
                                  <p:stCondLst>
                                    <p:cond delay="0"/>
                                  </p:stCondLst>
                                  <p:childTnLst>
                                    <p:anim calcmode="lin" valueType="num">
                                      <p:cBhvr additive="base">
                                        <p:cTn id="27" dur="500"/>
                                        <p:tgtEl>
                                          <p:spTgt spid="3"/>
                                        </p:tgtEl>
                                        <p:attrNameLst>
                                          <p:attrName>ppt_x</p:attrName>
                                        </p:attrNameLst>
                                      </p:cBhvr>
                                      <p:tavLst>
                                        <p:tav tm="0">
                                          <p:val>
                                            <p:strVal val="ppt_x"/>
                                          </p:val>
                                        </p:tav>
                                        <p:tav tm="100000">
                                          <p:val>
                                            <p:strVal val="ppt_x"/>
                                          </p:val>
                                        </p:tav>
                                      </p:tavLst>
                                    </p:anim>
                                    <p:anim calcmode="lin" valueType="num">
                                      <p:cBhvr additive="base">
                                        <p:cTn id="28" dur="500"/>
                                        <p:tgtEl>
                                          <p:spTgt spid="3"/>
                                        </p:tgtEl>
                                        <p:attrNameLst>
                                          <p:attrName>ppt_y</p:attrName>
                                        </p:attrNameLst>
                                      </p:cBhvr>
                                      <p:tavLst>
                                        <p:tav tm="0">
                                          <p:val>
                                            <p:strVal val="ppt_y"/>
                                          </p:val>
                                        </p:tav>
                                        <p:tav tm="100000">
                                          <p:val>
                                            <p:strVal val="1+ppt_h/2"/>
                                          </p:val>
                                        </p:tav>
                                      </p:tavLst>
                                    </p:anim>
                                    <p:set>
                                      <p:cBhvr>
                                        <p:cTn id="29" dur="1" fill="hold">
                                          <p:stCondLst>
                                            <p:cond delay="499"/>
                                          </p:stCondLst>
                                        </p:cTn>
                                        <p:tgtEl>
                                          <p:spTgt spid="3"/>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2000"/>
                                        <p:tgtEl>
                                          <p:spTgt spid="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2000"/>
                                        <p:tgtEl>
                                          <p:spTgt spid="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2000"/>
                                        <p:tgtEl>
                                          <p:spTgt spid="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042" grpId="0" animBg="1" autoUpdateAnimBg="0"/>
      <p:bldP spid="428042" grpId="1" animBg="1"/>
      <p:bldP spid="10" grpId="0" animBg="1"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577850"/>
            <a:ext cx="9667875" cy="567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298" name="Rectangle 3"/>
          <p:cNvSpPr>
            <a:spLocks noGrp="1" noChangeArrowheads="1"/>
          </p:cNvSpPr>
          <p:nvPr>
            <p:ph type="title"/>
          </p:nvPr>
        </p:nvSpPr>
        <p:spPr>
          <a:xfrm>
            <a:off x="76200" y="381000"/>
            <a:ext cx="5281618" cy="1066800"/>
          </a:xfrm>
        </p:spPr>
        <p:txBody>
          <a:bodyPr/>
          <a:lstStyle/>
          <a:p>
            <a:pPr eaLnBrk="1" hangingPunct="1"/>
            <a:r>
              <a:rPr lang="ar-JO" b="1" dirty="0">
                <a:solidFill>
                  <a:schemeClr val="tx1"/>
                </a:solidFill>
                <a:latin typeface="Times New Roman" charset="0"/>
                <a:ea typeface="ＭＳ Ｐゴシック" charset="0"/>
                <a:cs typeface="ＭＳ Ｐゴシック" charset="0"/>
              </a:rPr>
              <a:t>التسلسل الزمني للطوفان</a:t>
            </a:r>
            <a:endParaRPr lang="en-US" b="1" dirty="0">
              <a:solidFill>
                <a:schemeClr val="tx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91165375"/>
      </p:ext>
    </p:extLst>
  </p:cSld>
  <p:clrMapOvr>
    <a:masterClrMapping/>
  </p:clrMapOvr>
  <p:transition spd="med">
    <p:randomBar dir="ver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533400"/>
            <a:ext cx="96774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6" name="Rectangle 3"/>
          <p:cNvSpPr>
            <a:spLocks noGrp="1" noChangeArrowheads="1"/>
          </p:cNvSpPr>
          <p:nvPr>
            <p:ph type="title"/>
          </p:nvPr>
        </p:nvSpPr>
        <p:spPr>
          <a:xfrm>
            <a:off x="-214346" y="381000"/>
            <a:ext cx="4862546" cy="1066800"/>
          </a:xfrm>
        </p:spPr>
        <p:txBody>
          <a:bodyPr/>
          <a:lstStyle/>
          <a:p>
            <a:pPr eaLnBrk="1" hangingPunct="1"/>
            <a:r>
              <a:rPr lang="ar-JO" b="1" dirty="0">
                <a:solidFill>
                  <a:schemeClr val="tx1"/>
                </a:solidFill>
                <a:latin typeface="Times New Roman" charset="0"/>
                <a:ea typeface="ＭＳ Ｐゴシック" charset="0"/>
                <a:cs typeface="ＭＳ Ｐゴシック" charset="0"/>
              </a:rPr>
              <a:t>التسلسل الزمني للطوفان</a:t>
            </a:r>
            <a:endParaRPr lang="en-US" b="1" dirty="0">
              <a:solidFill>
                <a:schemeClr val="tx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39369005"/>
      </p:ext>
    </p:extLst>
  </p:cSld>
  <p:clrMapOvr>
    <a:masterClrMapping/>
  </p:clrMapOvr>
  <p:transition spd="med">
    <p:randomBar dir="ver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365468">
            <a:off x="76200" y="228600"/>
            <a:ext cx="6934200" cy="6327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4" name="Text Box 3"/>
          <p:cNvSpPr txBox="1">
            <a:spLocks noChangeArrowheads="1"/>
          </p:cNvSpPr>
          <p:nvPr/>
        </p:nvSpPr>
        <p:spPr bwMode="auto">
          <a:xfrm>
            <a:off x="8096911" y="76200"/>
            <a:ext cx="97975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rgbClr val="FFFFFF"/>
                </a:solidFill>
                <a:cs typeface="Arial" charset="0"/>
              </a:rPr>
              <a:t>38-44</a:t>
            </a:r>
            <a:endParaRPr lang="en-US" b="1" dirty="0">
              <a:solidFill>
                <a:srgbClr val="FFFFFF"/>
              </a:solidFill>
              <a:cs typeface="Arial" charset="0"/>
            </a:endParaRPr>
          </a:p>
        </p:txBody>
      </p:sp>
      <p:sp>
        <p:nvSpPr>
          <p:cNvPr id="8196" name="Rectangle 4"/>
          <p:cNvSpPr>
            <a:spLocks noGrp="1" noChangeArrowheads="1"/>
          </p:cNvSpPr>
          <p:nvPr>
            <p:ph type="title"/>
          </p:nvPr>
        </p:nvSpPr>
        <p:spPr>
          <a:xfrm>
            <a:off x="4427538" y="3810000"/>
            <a:ext cx="4716462" cy="1524000"/>
          </a:xfrm>
          <a:blipFill dpi="0" rotWithShape="0">
            <a:blip r:embed="rId4">
              <a:lum bright="-48000"/>
            </a:blip>
            <a:srcRect/>
            <a:tile tx="0" ty="0" sx="100000" sy="100000" flip="none" algn="tl"/>
          </a:blipFill>
          <a:ln>
            <a:solidFill>
              <a:schemeClr val="tx1"/>
            </a:solidFill>
            <a:miter lim="800000"/>
            <a:headEnd/>
            <a:tailEnd/>
          </a:ln>
        </p:spPr>
        <p:txBody>
          <a:bodyPr wrap="none"/>
          <a:lstStyle/>
          <a:p>
            <a:pPr eaLnBrk="1" hangingPunct="1"/>
            <a:r>
              <a:rPr lang="ar-JO" sz="3200" b="1" dirty="0">
                <a:solidFill>
                  <a:srgbClr val="FFFFFF"/>
                </a:solidFill>
                <a:latin typeface="Arial" charset="0"/>
                <a:ea typeface="ＭＳ Ｐゴシック" charset="0"/>
                <a:cs typeface="ＭＳ Ｐゴシック" charset="0"/>
              </a:rPr>
              <a:t>يبين الطوفان لماذا صارت </a:t>
            </a:r>
            <a:br>
              <a:rPr lang="ar-JO" sz="3200" b="1" dirty="0">
                <a:solidFill>
                  <a:srgbClr val="FFFFFF"/>
                </a:solidFill>
                <a:latin typeface="Arial" charset="0"/>
                <a:ea typeface="ＭＳ Ｐゴシック" charset="0"/>
                <a:cs typeface="ＭＳ Ｐゴシック" charset="0"/>
              </a:rPr>
            </a:br>
            <a:r>
              <a:rPr lang="ar-JO" sz="3200" b="1" dirty="0">
                <a:solidFill>
                  <a:srgbClr val="FFFFFF"/>
                </a:solidFill>
                <a:latin typeface="Arial" charset="0"/>
                <a:ea typeface="ＭＳ Ｐゴシック" charset="0"/>
                <a:cs typeface="ＭＳ Ｐゴシック" charset="0"/>
              </a:rPr>
              <a:t>الحياة قصيرة</a:t>
            </a:r>
            <a:endParaRPr lang="en-US" sz="3200" b="1" dirty="0">
              <a:solidFill>
                <a:srgbClr val="FFFFFF"/>
              </a:solidFill>
              <a:latin typeface="Arial" charset="0"/>
              <a:ea typeface="ＭＳ Ｐゴシック" charset="0"/>
              <a:cs typeface="ＭＳ Ｐゴシック" charset="0"/>
            </a:endParaRPr>
          </a:p>
        </p:txBody>
      </p:sp>
      <p:sp>
        <p:nvSpPr>
          <p:cNvPr id="8197" name="Rectangle 5" descr="Water droplets"/>
          <p:cNvSpPr>
            <a:spLocks noChangeArrowheads="1"/>
          </p:cNvSpPr>
          <p:nvPr/>
        </p:nvSpPr>
        <p:spPr bwMode="auto">
          <a:xfrm rot="-294075">
            <a:off x="-304800" y="3429000"/>
            <a:ext cx="9601200" cy="381000"/>
          </a:xfrm>
          <a:prstGeom prst="rect">
            <a:avLst/>
          </a:prstGeom>
          <a:blipFill dpi="0" rotWithShape="0">
            <a:blip r:embed="rId4">
              <a:lum bright="-48000"/>
            </a:blip>
            <a:srcRect/>
            <a:tile tx="0" ty="0" sx="100000" sy="100000" flip="none" algn="tl"/>
          </a:blipFill>
          <a:ln w="9525">
            <a:solidFill>
              <a:schemeClr val="tx1"/>
            </a:solidFill>
            <a:miter lim="800000"/>
            <a:headEnd/>
            <a:tailEnd/>
          </a:ln>
        </p:spPr>
        <p:txBody>
          <a:bodyPr wrap="none" anchor="ctr"/>
          <a:lstStyle/>
          <a:p>
            <a:pPr eaLnBrk="1" hangingPunct="1"/>
            <a:endParaRPr lang="en-US" sz="1800">
              <a:solidFill>
                <a:srgbClr val="000000"/>
              </a:solidFill>
            </a:endParaRPr>
          </a:p>
        </p:txBody>
      </p:sp>
    </p:spTree>
    <p:extLst>
      <p:ext uri="{BB962C8B-B14F-4D97-AF65-F5344CB8AC3E}">
        <p14:creationId xmlns:p14="http://schemas.microsoft.com/office/powerpoint/2010/main" val="321894655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7"/>
                                        </p:tgtEl>
                                        <p:attrNameLst>
                                          <p:attrName>style.visibility</p:attrName>
                                        </p:attrNameLst>
                                      </p:cBhvr>
                                      <p:to>
                                        <p:strVal val="visible"/>
                                      </p:to>
                                    </p:set>
                                    <p:animEffect transition="in" filter="fade">
                                      <p:cBhvr>
                                        <p:cTn id="7" dur="500"/>
                                        <p:tgtEl>
                                          <p:spTgt spid="81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fade">
                                      <p:cBhvr>
                                        <p:cTn id="1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nimBg="1" autoUpdateAnimBg="0"/>
      <p:bldP spid="819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8819" name="Rectangle 3"/>
          <p:cNvSpPr>
            <a:spLocks noGrp="1" noRot="1" noChangeArrowheads="1"/>
          </p:cNvSpPr>
          <p:nvPr>
            <p:ph type="title" idx="4294967295"/>
          </p:nvPr>
        </p:nvSpPr>
        <p:spPr>
          <a:xfrm>
            <a:off x="7086600" y="0"/>
            <a:ext cx="1835150" cy="533400"/>
          </a:xfrm>
        </p:spPr>
        <p:txBody>
          <a:bodyPr/>
          <a:lstStyle/>
          <a:p>
            <a:pPr algn="r" eaLnBrk="1" hangingPunct="1">
              <a:defRPr/>
            </a:pPr>
            <a:r>
              <a:rPr lang="en-US" sz="3600" b="1">
                <a:latin typeface="Arial" charset="0"/>
                <a:ea typeface="ＭＳ Ｐゴシック" charset="0"/>
                <a:cs typeface="Arial" charset="0"/>
              </a:rPr>
              <a:t>Sky</a:t>
            </a:r>
          </a:p>
        </p:txBody>
      </p:sp>
      <p:pic>
        <p:nvPicPr>
          <p:cNvPr id="198658" name="Picture 8" descr="blue-sky-160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8820" name="Text Box 4"/>
          <p:cNvSpPr txBox="1">
            <a:spLocks noChangeArrowheads="1"/>
          </p:cNvSpPr>
          <p:nvPr/>
        </p:nvSpPr>
        <p:spPr bwMode="auto">
          <a:xfrm>
            <a:off x="1676400" y="39688"/>
            <a:ext cx="6324600" cy="646112"/>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خليقة الله ... اليوم الثاني</a:t>
            </a:r>
            <a:endParaRPr lang="en-US" sz="3600" b="1" dirty="0">
              <a:solidFill>
                <a:srgbClr val="FFFFFF"/>
              </a:solidFill>
              <a:effectLst>
                <a:outerShdw blurRad="38100" dist="38100" dir="2700000" algn="tl">
                  <a:srgbClr val="000000"/>
                </a:outerShdw>
              </a:effectLst>
              <a:cs typeface="Arial" charset="0"/>
            </a:endParaRPr>
          </a:p>
        </p:txBody>
      </p:sp>
      <p:sp>
        <p:nvSpPr>
          <p:cNvPr id="2338821" name="Text Box 5"/>
          <p:cNvSpPr txBox="1">
            <a:spLocks noChangeArrowheads="1"/>
          </p:cNvSpPr>
          <p:nvPr/>
        </p:nvSpPr>
        <p:spPr bwMode="auto">
          <a:xfrm>
            <a:off x="228600" y="1524000"/>
            <a:ext cx="41910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ct val="50000"/>
              </a:spcBef>
              <a:spcAft>
                <a:spcPts val="0"/>
              </a:spcAft>
              <a:defRPr/>
            </a:pPr>
            <a:r>
              <a:rPr lang="ar-JO" sz="3600" b="1" dirty="0">
                <a:solidFill>
                  <a:srgbClr val="FFFFFF"/>
                </a:solidFill>
                <a:effectLst>
                  <a:outerShdw blurRad="38100" dist="38100" dir="2700000" algn="tl">
                    <a:srgbClr val="000000"/>
                  </a:outerShdw>
                </a:effectLst>
                <a:cs typeface="Arial" charset="0"/>
              </a:rPr>
              <a:t>و دعا الله الجلد سماء (8أ)</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40274220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77850"/>
            <a:ext cx="9144000" cy="567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1778" name="Rectangle 3"/>
          <p:cNvSpPr>
            <a:spLocks noGrp="1" noChangeArrowheads="1"/>
          </p:cNvSpPr>
          <p:nvPr>
            <p:ph type="title"/>
          </p:nvPr>
        </p:nvSpPr>
        <p:spPr>
          <a:xfrm>
            <a:off x="76200" y="577850"/>
            <a:ext cx="5138742" cy="657689"/>
          </a:xfrm>
        </p:spPr>
        <p:txBody>
          <a:bodyPr/>
          <a:lstStyle/>
          <a:p>
            <a:pPr eaLnBrk="1" hangingPunct="1"/>
            <a:r>
              <a:rPr lang="ar-JO" altLang="zh-CN" b="1" dirty="0">
                <a:solidFill>
                  <a:schemeClr val="tx1"/>
                </a:solidFill>
                <a:latin typeface="Times New Roman" charset="0"/>
              </a:rPr>
              <a:t>التسلسل الزمني للطوفان</a:t>
            </a:r>
            <a:endParaRPr lang="zh-CN" altLang="en-US" b="1" dirty="0">
              <a:solidFill>
                <a:schemeClr val="tx1"/>
              </a:solidFill>
              <a:latin typeface="Times New Roman" charset="0"/>
            </a:endParaRPr>
          </a:p>
        </p:txBody>
      </p:sp>
      <p:sp>
        <p:nvSpPr>
          <p:cNvPr id="467972" name="Text Box 4"/>
          <p:cNvSpPr txBox="1">
            <a:spLocks noChangeArrowheads="1"/>
          </p:cNvSpPr>
          <p:nvPr/>
        </p:nvSpPr>
        <p:spPr bwMode="auto">
          <a:xfrm>
            <a:off x="0" y="3789363"/>
            <a:ext cx="1258888" cy="1439862"/>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أغلق الله الباب</a:t>
            </a:r>
            <a:endParaRPr kumimoji="0" lang="en-US"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sz="1050" b="1" noProof="0" dirty="0">
                <a:solidFill>
                  <a:srgbClr val="000000"/>
                </a:solidFill>
                <a:latin typeface="Arial" panose="020B0604020202020204" pitchFamily="34" charset="0"/>
                <a:cs typeface="Arial" panose="020B0604020202020204" pitchFamily="34" charset="0"/>
              </a:rPr>
              <a:t>أبحر نوح و عائلته في الفلك (تك 7 : 16)</a:t>
            </a:r>
            <a:endParaRPr kumimoji="0" lang="zh-CN"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67973" name="Text Box 5"/>
          <p:cNvSpPr txBox="1">
            <a:spLocks noChangeArrowheads="1"/>
          </p:cNvSpPr>
          <p:nvPr/>
        </p:nvSpPr>
        <p:spPr bwMode="auto">
          <a:xfrm>
            <a:off x="1476375" y="3621454"/>
            <a:ext cx="1728788" cy="2160587"/>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lvl="0" algn="r" eaLnBrk="1" hangingPunct="1">
              <a:spcBef>
                <a:spcPct val="50000"/>
              </a:spcBef>
              <a:defRPr/>
            </a:pPr>
            <a:r>
              <a:rPr lang="ar-JO" sz="1100" dirty="0"/>
              <a:t>تنفتح المياه المحبوسة في عمق الأرض على الأرض في 40 يومًا من الأمطار الغزيرة مع الانفجارات البركانية والتعرية والزلازل والمزيد </a:t>
            </a:r>
          </a:p>
          <a:p>
            <a:pPr lvl="0" algn="r" eaLnBrk="1" hangingPunct="1">
              <a:spcBef>
                <a:spcPct val="50000"/>
              </a:spcBef>
              <a:defRPr/>
            </a:pPr>
            <a:r>
              <a:rPr lang="ar-JO" sz="1100" dirty="0"/>
              <a:t>(تك 7 : 12 و 17)</a:t>
            </a:r>
          </a:p>
          <a:p>
            <a:pPr lvl="0" algn="r" eaLnBrk="1" hangingPunct="1">
              <a:spcBef>
                <a:spcPct val="50000"/>
              </a:spcBef>
              <a:defRPr/>
            </a:pPr>
            <a:r>
              <a:rPr lang="ar-JO" sz="1100" dirty="0"/>
              <a:t>تغطي المياه كل الأرض (تكوين 7: 18-20). تموت كل مخلوقات الأرض （تك 7: 21-22.</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67975" name="Text Box 7"/>
          <p:cNvSpPr txBox="1">
            <a:spLocks noChangeArrowheads="1"/>
          </p:cNvSpPr>
          <p:nvPr/>
        </p:nvSpPr>
        <p:spPr bwMode="auto">
          <a:xfrm>
            <a:off x="3529013" y="3621454"/>
            <a:ext cx="3095625" cy="2160588"/>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lvl="0" algn="r" eaLnBrk="1" hangingPunct="1">
              <a:spcBef>
                <a:spcPct val="50000"/>
              </a:spcBef>
              <a:defRPr/>
            </a:pPr>
            <a:r>
              <a:rPr lang="ar-JO" sz="1200" dirty="0"/>
              <a:t>اليوم 47 من الطوفان - نهاية هطول الأمطار الغزيرة</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lvl="0" algn="r" eaLnBrk="1" hangingPunct="1">
              <a:spcBef>
                <a:spcPct val="50000"/>
              </a:spcBef>
              <a:defRPr/>
            </a:pPr>
            <a:r>
              <a:rPr lang="ar-JO" sz="1100" dirty="0"/>
              <a:t>لمدة 110 أيام أخرى ، تغطي المياه الأرض (تك 7 : 24)</a:t>
            </a:r>
          </a:p>
          <a:p>
            <a:pPr lvl="0" algn="r" eaLnBrk="1" hangingPunct="1">
              <a:spcBef>
                <a:spcPct val="50000"/>
              </a:spcBef>
              <a:defRPr/>
            </a:pPr>
            <a:r>
              <a:rPr lang="ar-JO" sz="1100" dirty="0"/>
              <a:t>مع استمرار المطر والانفجارات. ووضعت طبقات كثيرة من الطين ممتلئة بالأشياء الميتة. لقد تحولوا الآن إلى صخور وأحافير.</a:t>
            </a:r>
            <a:r>
              <a:rPr lang="en-US" sz="1100" dirty="0"/>
              <a:t> </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أخيراً بدأت المياه بالنزول</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67976" name="Text Box 8"/>
          <p:cNvSpPr txBox="1">
            <a:spLocks noChangeArrowheads="1"/>
          </p:cNvSpPr>
          <p:nvPr/>
        </p:nvSpPr>
        <p:spPr bwMode="auto">
          <a:xfrm>
            <a:off x="6897600" y="3614254"/>
            <a:ext cx="2246400" cy="2304146"/>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sz="1200" b="1" dirty="0">
                <a:solidFill>
                  <a:srgbClr val="000000"/>
                </a:solidFill>
                <a:cs typeface="+mn-cs"/>
              </a:rPr>
              <a:t>استقرار الفلك على جبال أراراط الجديدى (تك 8 : 4)</a:t>
            </a:r>
            <a:endParaRPr kumimoji="0" lang="zh-CN" altLang="en-US" sz="12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lvl="0" algn="r" eaLnBrk="1" hangingPunct="1">
              <a:spcBef>
                <a:spcPct val="50000"/>
              </a:spcBef>
              <a:defRPr/>
            </a:pPr>
            <a:r>
              <a:rPr lang="ar-JO" sz="1100" dirty="0"/>
              <a:t>لمدة 74 يومًا انتظر نوح وعائلته بينما يستمر الماء في الانخفاض. تساعد الرياح العاتية على إبعاد المياه عن الأرض. تستمر الجبال في الارتفاع وتتشكل الوديان. تستمر مياه الفيضان في التجمع في المحيطات الجديدة.حسب (تك 8 : 1) </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8" name="Rectangle 3">
            <a:extLst>
              <a:ext uri="{FF2B5EF4-FFF2-40B4-BE49-F238E27FC236}">
                <a16:creationId xmlns:a16="http://schemas.microsoft.com/office/drawing/2014/main" id="{28585B9A-81AF-4F44-8E4E-764C5E4FA68C}"/>
              </a:ext>
            </a:extLst>
          </p:cNvPr>
          <p:cNvSpPr txBox="1">
            <a:spLocks noChangeArrowheads="1"/>
          </p:cNvSpPr>
          <p:nvPr/>
        </p:nvSpPr>
        <p:spPr bwMode="auto">
          <a:xfrm>
            <a:off x="169679" y="1266155"/>
            <a:ext cx="82678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2400" b="1" kern="0" dirty="0">
                <a:solidFill>
                  <a:srgbClr val="FFFFFF"/>
                </a:solidFill>
                <a:latin typeface="Times New Roman" charset="0"/>
              </a:rPr>
              <a:t>صفر</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9" name="Rectangle 3">
            <a:extLst>
              <a:ext uri="{FF2B5EF4-FFF2-40B4-BE49-F238E27FC236}">
                <a16:creationId xmlns:a16="http://schemas.microsoft.com/office/drawing/2014/main" id="{E303F321-A684-384B-98C1-6A15B56404F0}"/>
              </a:ext>
            </a:extLst>
          </p:cNvPr>
          <p:cNvSpPr txBox="1">
            <a:spLocks noChangeArrowheads="1"/>
          </p:cNvSpPr>
          <p:nvPr/>
        </p:nvSpPr>
        <p:spPr bwMode="auto">
          <a:xfrm>
            <a:off x="6464971" y="1266155"/>
            <a:ext cx="82678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157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0" name="Rectangle 3">
            <a:extLst>
              <a:ext uri="{FF2B5EF4-FFF2-40B4-BE49-F238E27FC236}">
                <a16:creationId xmlns:a16="http://schemas.microsoft.com/office/drawing/2014/main" id="{1805F3B2-B88B-5E4C-AC80-6BA3A2EFD9EB}"/>
              </a:ext>
            </a:extLst>
          </p:cNvPr>
          <p:cNvSpPr txBox="1">
            <a:spLocks noChangeArrowheads="1"/>
          </p:cNvSpPr>
          <p:nvPr/>
        </p:nvSpPr>
        <p:spPr bwMode="auto">
          <a:xfrm>
            <a:off x="3018386" y="1266155"/>
            <a:ext cx="82678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47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CEFE4E47-1849-CE45-B3A4-F6D9F3FB2226}"/>
              </a:ext>
            </a:extLst>
          </p:cNvPr>
          <p:cNvSpPr txBox="1">
            <a:spLocks noChangeArrowheads="1"/>
          </p:cNvSpPr>
          <p:nvPr/>
        </p:nvSpPr>
        <p:spPr bwMode="auto">
          <a:xfrm>
            <a:off x="1107525" y="1266155"/>
            <a:ext cx="82678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2" name="Text Box 4">
            <a:extLst>
              <a:ext uri="{FF2B5EF4-FFF2-40B4-BE49-F238E27FC236}">
                <a16:creationId xmlns:a16="http://schemas.microsoft.com/office/drawing/2014/main" id="{B1065A03-64EB-0D40-8C4B-25765484A92D}"/>
              </a:ext>
            </a:extLst>
          </p:cNvPr>
          <p:cNvSpPr txBox="1">
            <a:spLocks noChangeArrowheads="1"/>
          </p:cNvSpPr>
          <p:nvPr/>
        </p:nvSpPr>
        <p:spPr bwMode="auto">
          <a:xfrm>
            <a:off x="2319977" y="3245690"/>
            <a:ext cx="1139859" cy="408353"/>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بدء الطوفان</a:t>
            </a:r>
            <a:endParaRPr kumimoji="0" lang="zh-CN"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3">
            <a:extLst>
              <a:ext uri="{FF2B5EF4-FFF2-40B4-BE49-F238E27FC236}">
                <a16:creationId xmlns:a16="http://schemas.microsoft.com/office/drawing/2014/main" id="{E4C0CAEB-603E-6E4A-B850-0697BB59EB82}"/>
              </a:ext>
            </a:extLst>
          </p:cNvPr>
          <p:cNvSpPr txBox="1">
            <a:spLocks noChangeArrowheads="1"/>
          </p:cNvSpPr>
          <p:nvPr/>
        </p:nvSpPr>
        <p:spPr bwMode="auto">
          <a:xfrm>
            <a:off x="734400" y="5645906"/>
            <a:ext cx="633600"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7   أيام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4" name="Rectangle 3">
            <a:extLst>
              <a:ext uri="{FF2B5EF4-FFF2-40B4-BE49-F238E27FC236}">
                <a16:creationId xmlns:a16="http://schemas.microsoft.com/office/drawing/2014/main" id="{71CA70E8-C08A-7F44-BCE4-86CCDC8A7045}"/>
              </a:ext>
            </a:extLst>
          </p:cNvPr>
          <p:cNvSpPr txBox="1">
            <a:spLocks noChangeArrowheads="1"/>
          </p:cNvSpPr>
          <p:nvPr/>
        </p:nvSpPr>
        <p:spPr bwMode="auto">
          <a:xfrm>
            <a:off x="2015999" y="5645906"/>
            <a:ext cx="821175"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40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5" name="Rectangle 3">
            <a:extLst>
              <a:ext uri="{FF2B5EF4-FFF2-40B4-BE49-F238E27FC236}">
                <a16:creationId xmlns:a16="http://schemas.microsoft.com/office/drawing/2014/main" id="{C7A9942C-F696-A040-98FA-2B5C58F3A3B5}"/>
              </a:ext>
            </a:extLst>
          </p:cNvPr>
          <p:cNvSpPr txBox="1">
            <a:spLocks noChangeArrowheads="1"/>
          </p:cNvSpPr>
          <p:nvPr/>
        </p:nvSpPr>
        <p:spPr bwMode="auto">
          <a:xfrm>
            <a:off x="4910399" y="5645906"/>
            <a:ext cx="821175"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110   أيام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6" name="Rectangle 3">
            <a:extLst>
              <a:ext uri="{FF2B5EF4-FFF2-40B4-BE49-F238E27FC236}">
                <a16:creationId xmlns:a16="http://schemas.microsoft.com/office/drawing/2014/main" id="{1E606F93-3A2C-8146-898F-AA8ADA4F3B5D}"/>
              </a:ext>
            </a:extLst>
          </p:cNvPr>
          <p:cNvSpPr txBox="1">
            <a:spLocks noChangeArrowheads="1"/>
          </p:cNvSpPr>
          <p:nvPr/>
        </p:nvSpPr>
        <p:spPr bwMode="auto">
          <a:xfrm>
            <a:off x="7307999" y="5645906"/>
            <a:ext cx="821175"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74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8678736"/>
      </p:ext>
    </p:extLst>
  </p:cSld>
  <p:clrMapOvr>
    <a:masterClrMapping/>
  </p:clrMapOvr>
  <p:transition spd="med">
    <p:randomBar dir="ver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49275"/>
            <a:ext cx="91440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3826" name="Rectangle 3"/>
          <p:cNvSpPr>
            <a:spLocks noGrp="1" noChangeArrowheads="1"/>
          </p:cNvSpPr>
          <p:nvPr>
            <p:ph type="title"/>
          </p:nvPr>
        </p:nvSpPr>
        <p:spPr>
          <a:xfrm>
            <a:off x="76200" y="564789"/>
            <a:ext cx="5067304" cy="687388"/>
          </a:xfrm>
        </p:spPr>
        <p:txBody>
          <a:bodyPr/>
          <a:lstStyle/>
          <a:p>
            <a:pPr eaLnBrk="1" hangingPunct="1"/>
            <a:r>
              <a:rPr lang="ar-JO" altLang="zh-CN" b="1" dirty="0">
                <a:solidFill>
                  <a:schemeClr val="tx1"/>
                </a:solidFill>
                <a:latin typeface="Times New Roman" charset="0"/>
              </a:rPr>
              <a:t>التسلسل الزمني للطوفان</a:t>
            </a:r>
            <a:endParaRPr lang="zh-CN" altLang="en-US" b="1" dirty="0">
              <a:solidFill>
                <a:schemeClr val="tx1"/>
              </a:solidFill>
              <a:latin typeface="Times New Roman" charset="0"/>
            </a:endParaRPr>
          </a:p>
        </p:txBody>
      </p:sp>
      <p:sp>
        <p:nvSpPr>
          <p:cNvPr id="470021" name="Text Box 5"/>
          <p:cNvSpPr txBox="1">
            <a:spLocks noChangeArrowheads="1"/>
          </p:cNvSpPr>
          <p:nvPr/>
        </p:nvSpPr>
        <p:spPr bwMode="auto">
          <a:xfrm>
            <a:off x="755650" y="4076700"/>
            <a:ext cx="1944688" cy="1728788"/>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ظهور جبال أخرى</a:t>
            </a:r>
            <a:endPar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dirty="0"/>
              <a:t>لأاربعين يوماً أخرى انتظر جميع من في الفلك أن تبدأ النباتات بالنمو  (تك 8 : 7)</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2" name="Text Box 6"/>
          <p:cNvSpPr txBox="1">
            <a:spLocks noChangeArrowheads="1"/>
          </p:cNvSpPr>
          <p:nvPr/>
        </p:nvSpPr>
        <p:spPr bwMode="auto">
          <a:xfrm>
            <a:off x="2784475" y="3573463"/>
            <a:ext cx="1643063" cy="2123249"/>
          </a:xfrm>
          <a:prstGeom prst="rect">
            <a:avLst/>
          </a:prstGeom>
          <a:solidFill>
            <a:srgbClr val="F1E7F9"/>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sz="1600" dirty="0"/>
              <a:t>نوح يرسل غراباً   (تك 8 : 7)</a:t>
            </a:r>
            <a:endPar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dirty="0"/>
              <a:t>بعد 4 فترات من أسابيع أرسل نوح حمامة (تك 8 : 2و10و12) استمر مستوى المياه بالإنخفاض</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3" name="Text Box 7"/>
          <p:cNvSpPr txBox="1">
            <a:spLocks noChangeArrowheads="1"/>
          </p:cNvSpPr>
          <p:nvPr/>
        </p:nvSpPr>
        <p:spPr bwMode="auto">
          <a:xfrm>
            <a:off x="4500563" y="3789363"/>
            <a:ext cx="1366837" cy="1727200"/>
          </a:xfrm>
          <a:prstGeom prst="rect">
            <a:avLst/>
          </a:prstGeom>
          <a:solidFill>
            <a:srgbClr val="F5EDF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آخر حمامة أرسلت لم تعد</a:t>
            </a:r>
            <a:endPar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noProof="0" dirty="0"/>
              <a:t>انتظر نوح 22 يوماً آخر بينما استمرت الأرض بالجفاف</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4" name="Text Box 8"/>
          <p:cNvSpPr txBox="1">
            <a:spLocks noChangeArrowheads="1"/>
          </p:cNvSpPr>
          <p:nvPr/>
        </p:nvSpPr>
        <p:spPr bwMode="auto">
          <a:xfrm>
            <a:off x="5942013" y="3648456"/>
            <a:ext cx="1366837" cy="2234990"/>
          </a:xfrm>
          <a:prstGeom prst="rect">
            <a:avLst/>
          </a:prstGeom>
          <a:solidFill>
            <a:srgbClr val="F5EDF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جفت معظم المياه عن الأرض     (تك 8 : 14)</a:t>
            </a:r>
            <a:endPar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noProof="0" dirty="0"/>
              <a:t>لمدة 57 يوماً آخر استمرت الأرض بالجفاف حتى صارت مناسبة لحياة الحيوانات (تك 8 :14)</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5" name="Text Box 9"/>
          <p:cNvSpPr txBox="1">
            <a:spLocks noChangeArrowheads="1"/>
          </p:cNvSpPr>
          <p:nvPr/>
        </p:nvSpPr>
        <p:spPr bwMode="auto">
          <a:xfrm>
            <a:off x="7416800" y="3286124"/>
            <a:ext cx="1727200" cy="1122998"/>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مغادرة الفلك</a:t>
            </a:r>
            <a:endPar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dirty="0"/>
              <a:t>نوح و عائلته و الحيوانات غادروا الفلك ليبنوا بيوتاً على الأرض المتغيرة .</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7" name="Text Box 11"/>
          <p:cNvSpPr txBox="1">
            <a:spLocks noChangeArrowheads="1"/>
          </p:cNvSpPr>
          <p:nvPr/>
        </p:nvSpPr>
        <p:spPr bwMode="auto">
          <a:xfrm>
            <a:off x="7451725" y="5229225"/>
            <a:ext cx="1657350" cy="1008063"/>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نوح يبني المذبح </a:t>
            </a:r>
            <a:r>
              <a:rPr lang="ar-JO" altLang="zh-CN" sz="1400" dirty="0"/>
              <a:t>(تك 8 :20)</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قوس قزح (تك 9 :14)</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3">
            <a:extLst>
              <a:ext uri="{FF2B5EF4-FFF2-40B4-BE49-F238E27FC236}">
                <a16:creationId xmlns:a16="http://schemas.microsoft.com/office/drawing/2014/main" id="{B4BFA38E-9D48-9B44-BCCD-A791A6C3E8E3}"/>
              </a:ext>
            </a:extLst>
          </p:cNvPr>
          <p:cNvSpPr txBox="1">
            <a:spLocks noChangeArrowheads="1"/>
          </p:cNvSpPr>
          <p:nvPr/>
        </p:nvSpPr>
        <p:spPr bwMode="auto">
          <a:xfrm>
            <a:off x="335088"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231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CB082C3E-6510-1042-BD25-ECA96EF125E4}"/>
              </a:ext>
            </a:extLst>
          </p:cNvPr>
          <p:cNvSpPr txBox="1">
            <a:spLocks noChangeArrowheads="1"/>
          </p:cNvSpPr>
          <p:nvPr/>
        </p:nvSpPr>
        <p:spPr bwMode="auto">
          <a:xfrm>
            <a:off x="1348614" y="5883446"/>
            <a:ext cx="825786"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40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2" name="Rectangle 3">
            <a:extLst>
              <a:ext uri="{FF2B5EF4-FFF2-40B4-BE49-F238E27FC236}">
                <a16:creationId xmlns:a16="http://schemas.microsoft.com/office/drawing/2014/main" id="{1ADF8AE4-CF93-2E4A-A1B5-B49919ACC524}"/>
              </a:ext>
            </a:extLst>
          </p:cNvPr>
          <p:cNvSpPr txBox="1">
            <a:spLocks noChangeArrowheads="1"/>
          </p:cNvSpPr>
          <p:nvPr/>
        </p:nvSpPr>
        <p:spPr bwMode="auto">
          <a:xfrm>
            <a:off x="2190014"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271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3" name="Rectangle 3">
            <a:extLst>
              <a:ext uri="{FF2B5EF4-FFF2-40B4-BE49-F238E27FC236}">
                <a16:creationId xmlns:a16="http://schemas.microsoft.com/office/drawing/2014/main" id="{BCDCA1EC-B734-CB48-AE43-A388A78D2ED6}"/>
              </a:ext>
            </a:extLst>
          </p:cNvPr>
          <p:cNvSpPr txBox="1">
            <a:spLocks noChangeArrowheads="1"/>
          </p:cNvSpPr>
          <p:nvPr/>
        </p:nvSpPr>
        <p:spPr bwMode="auto">
          <a:xfrm>
            <a:off x="3185252" y="5883446"/>
            <a:ext cx="825786"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28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4" name="Rectangle 3">
            <a:extLst>
              <a:ext uri="{FF2B5EF4-FFF2-40B4-BE49-F238E27FC236}">
                <a16:creationId xmlns:a16="http://schemas.microsoft.com/office/drawing/2014/main" id="{0CF2EB60-F017-3D45-9A75-2F8AF6048377}"/>
              </a:ext>
            </a:extLst>
          </p:cNvPr>
          <p:cNvSpPr txBox="1">
            <a:spLocks noChangeArrowheads="1"/>
          </p:cNvSpPr>
          <p:nvPr/>
        </p:nvSpPr>
        <p:spPr bwMode="auto">
          <a:xfrm>
            <a:off x="3862061"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299</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5" name="Rectangle 3">
            <a:extLst>
              <a:ext uri="{FF2B5EF4-FFF2-40B4-BE49-F238E27FC236}">
                <a16:creationId xmlns:a16="http://schemas.microsoft.com/office/drawing/2014/main" id="{3167641F-6D46-5746-AC91-C7F8DEDC795F}"/>
              </a:ext>
            </a:extLst>
          </p:cNvPr>
          <p:cNvSpPr txBox="1">
            <a:spLocks noChangeArrowheads="1"/>
          </p:cNvSpPr>
          <p:nvPr/>
        </p:nvSpPr>
        <p:spPr bwMode="auto">
          <a:xfrm>
            <a:off x="4784147" y="5883446"/>
            <a:ext cx="825786"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22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6" name="Rectangle 3">
            <a:extLst>
              <a:ext uri="{FF2B5EF4-FFF2-40B4-BE49-F238E27FC236}">
                <a16:creationId xmlns:a16="http://schemas.microsoft.com/office/drawing/2014/main" id="{CAB44871-15DD-DB4F-BC15-8B04C87A0839}"/>
              </a:ext>
            </a:extLst>
          </p:cNvPr>
          <p:cNvSpPr txBox="1">
            <a:spLocks noChangeArrowheads="1"/>
          </p:cNvSpPr>
          <p:nvPr/>
        </p:nvSpPr>
        <p:spPr bwMode="auto">
          <a:xfrm>
            <a:off x="5494918"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321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7" name="Rectangle 3">
            <a:extLst>
              <a:ext uri="{FF2B5EF4-FFF2-40B4-BE49-F238E27FC236}">
                <a16:creationId xmlns:a16="http://schemas.microsoft.com/office/drawing/2014/main" id="{553F53D4-E476-3545-9180-3A869945242A}"/>
              </a:ext>
            </a:extLst>
          </p:cNvPr>
          <p:cNvSpPr txBox="1">
            <a:spLocks noChangeArrowheads="1"/>
          </p:cNvSpPr>
          <p:nvPr/>
        </p:nvSpPr>
        <p:spPr bwMode="auto">
          <a:xfrm>
            <a:off x="6211914" y="5883446"/>
            <a:ext cx="825786"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57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8" name="Rectangle 3">
            <a:extLst>
              <a:ext uri="{FF2B5EF4-FFF2-40B4-BE49-F238E27FC236}">
                <a16:creationId xmlns:a16="http://schemas.microsoft.com/office/drawing/2014/main" id="{2F4F9BD1-85F5-544A-94AB-970525FA4BC1}"/>
              </a:ext>
            </a:extLst>
          </p:cNvPr>
          <p:cNvSpPr txBox="1">
            <a:spLocks noChangeArrowheads="1"/>
          </p:cNvSpPr>
          <p:nvPr/>
        </p:nvSpPr>
        <p:spPr bwMode="auto">
          <a:xfrm>
            <a:off x="7032416"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378</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2" name="TextBox 1">
            <a:extLst>
              <a:ext uri="{FF2B5EF4-FFF2-40B4-BE49-F238E27FC236}">
                <a16:creationId xmlns:a16="http://schemas.microsoft.com/office/drawing/2014/main" id="{56C97FB0-FF94-F84A-8264-A2901607DC28}"/>
              </a:ext>
            </a:extLst>
          </p:cNvPr>
          <p:cNvSpPr txBox="1"/>
          <p:nvPr/>
        </p:nvSpPr>
        <p:spPr>
          <a:xfrm>
            <a:off x="960120" y="42062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ＭＳ Ｐゴシック" charset="0"/>
              <a:cs typeface="+mn-cs"/>
            </a:endParaRPr>
          </a:p>
        </p:txBody>
      </p:sp>
    </p:spTree>
    <p:extLst>
      <p:ext uri="{BB962C8B-B14F-4D97-AF65-F5344CB8AC3E}">
        <p14:creationId xmlns:p14="http://schemas.microsoft.com/office/powerpoint/2010/main" val="599348419"/>
      </p:ext>
    </p:extLst>
  </p:cSld>
  <p:clrMapOvr>
    <a:masterClrMapping/>
  </p:clrMapOvr>
  <p:transition spd="med">
    <p:randomBar dir="vert"/>
  </p:transition>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3" descr="ages of people co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4" name="Rectangle 2"/>
          <p:cNvSpPr>
            <a:spLocks noGrp="1" noChangeArrowheads="1"/>
          </p:cNvSpPr>
          <p:nvPr>
            <p:ph type="title"/>
          </p:nvPr>
        </p:nvSpPr>
        <p:spPr>
          <a:xfrm>
            <a:off x="457200" y="-1066800"/>
            <a:ext cx="8229600" cy="1143000"/>
          </a:xfrm>
        </p:spPr>
        <p:txBody>
          <a:bodyPr/>
          <a:lstStyle/>
          <a:p>
            <a:pPr eaLnBrk="1" hangingPunct="1">
              <a:defRPr/>
            </a:pPr>
            <a:r>
              <a:rPr lang="ar-JO" dirty="0"/>
              <a:t>حياة الآباء الطويلة</a:t>
            </a:r>
            <a:endParaRPr lang="en-US" dirty="0"/>
          </a:p>
        </p:txBody>
      </p:sp>
      <p:pic>
        <p:nvPicPr>
          <p:cNvPr id="626690" name="Picture 3" descr="Human lifespan b4-aft 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44880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6" name="Rectangle 4"/>
          <p:cNvSpPr>
            <a:spLocks noChangeArrowheads="1"/>
          </p:cNvSpPr>
          <p:nvPr/>
        </p:nvSpPr>
        <p:spPr bwMode="auto">
          <a:xfrm>
            <a:off x="1524000" y="5991225"/>
            <a:ext cx="6172200" cy="838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3218437" name="Rectangle 5"/>
          <p:cNvSpPr>
            <a:spLocks noChangeArrowheads="1"/>
          </p:cNvSpPr>
          <p:nvPr/>
        </p:nvSpPr>
        <p:spPr bwMode="auto">
          <a:xfrm>
            <a:off x="1143000" y="2286000"/>
            <a:ext cx="7239000" cy="4572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3218438" name="Rectangle 6"/>
          <p:cNvSpPr>
            <a:spLocks noChangeArrowheads="1"/>
          </p:cNvSpPr>
          <p:nvPr/>
        </p:nvSpPr>
        <p:spPr bwMode="auto">
          <a:xfrm>
            <a:off x="2819400" y="228600"/>
            <a:ext cx="3810000" cy="762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3218440" name="Text Box 8"/>
          <p:cNvSpPr txBox="1">
            <a:spLocks noChangeArrowheads="1"/>
          </p:cNvSpPr>
          <p:nvPr/>
        </p:nvSpPr>
        <p:spPr bwMode="auto">
          <a:xfrm>
            <a:off x="2438400" y="304800"/>
            <a:ext cx="5181600" cy="48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600" b="1" i="0" u="none" strike="noStrike" kern="1200" cap="none" spc="0" normalizeH="0" baseline="0" noProof="0" dirty="0">
                <a:ln>
                  <a:noFill/>
                </a:ln>
                <a:solidFill>
                  <a:srgbClr val="000066"/>
                </a:solidFill>
                <a:effectLst/>
                <a:uLnTx/>
                <a:uFillTx/>
                <a:latin typeface="Arial" charset="0"/>
                <a:ea typeface="ＭＳ Ｐゴシック" charset="0"/>
                <a:cs typeface="Arial"/>
              </a:rPr>
              <a:t>أعمار الناس عند الموت</a:t>
            </a:r>
            <a:endParaRPr kumimoji="0" lang="en-US" sz="2600" b="1" i="0" u="none" strike="noStrike" kern="1200" cap="none" spc="0" normalizeH="0" baseline="0" noProof="0" dirty="0">
              <a:ln>
                <a:noFill/>
              </a:ln>
              <a:solidFill>
                <a:srgbClr val="000066"/>
              </a:solidFill>
              <a:effectLst/>
              <a:uLnTx/>
              <a:uFillTx/>
              <a:latin typeface="Arial" charset="0"/>
              <a:ea typeface="ＭＳ Ｐゴシック" charset="0"/>
              <a:cs typeface="Arial"/>
            </a:endParaRPr>
          </a:p>
        </p:txBody>
      </p:sp>
      <p:sp>
        <p:nvSpPr>
          <p:cNvPr id="10" name="Text Box 4"/>
          <p:cNvSpPr txBox="1">
            <a:spLocks noChangeArrowheads="1"/>
          </p:cNvSpPr>
          <p:nvPr/>
        </p:nvSpPr>
        <p:spPr bwMode="auto">
          <a:xfrm>
            <a:off x="2286000" y="16764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متوشالح</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1" name="Text Box 4"/>
          <p:cNvSpPr txBox="1">
            <a:spLocks noChangeArrowheads="1"/>
          </p:cNvSpPr>
          <p:nvPr/>
        </p:nvSpPr>
        <p:spPr bwMode="auto">
          <a:xfrm>
            <a:off x="2286000" y="1143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آدم</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2" name="Text Box 4"/>
          <p:cNvSpPr txBox="1">
            <a:spLocks noChangeArrowheads="1"/>
          </p:cNvSpPr>
          <p:nvPr/>
        </p:nvSpPr>
        <p:spPr bwMode="auto">
          <a:xfrm>
            <a:off x="2286000" y="31242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Shem</a:t>
            </a:r>
          </a:p>
        </p:txBody>
      </p:sp>
      <p:sp>
        <p:nvSpPr>
          <p:cNvPr id="13" name="Text Box 4"/>
          <p:cNvSpPr txBox="1">
            <a:spLocks noChangeArrowheads="1"/>
          </p:cNvSpPr>
          <p:nvPr/>
        </p:nvSpPr>
        <p:spPr bwMode="auto">
          <a:xfrm>
            <a:off x="2286000" y="2590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Noah</a:t>
            </a:r>
          </a:p>
        </p:txBody>
      </p:sp>
      <p:sp>
        <p:nvSpPr>
          <p:cNvPr id="14" name="Text Box 4"/>
          <p:cNvSpPr txBox="1">
            <a:spLocks noChangeArrowheads="1"/>
          </p:cNvSpPr>
          <p:nvPr/>
        </p:nvSpPr>
        <p:spPr bwMode="auto">
          <a:xfrm>
            <a:off x="2286000" y="4690646"/>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Moses</a:t>
            </a:r>
          </a:p>
        </p:txBody>
      </p:sp>
      <p:sp>
        <p:nvSpPr>
          <p:cNvPr id="15" name="Text Box 4"/>
          <p:cNvSpPr txBox="1">
            <a:spLocks noChangeArrowheads="1"/>
          </p:cNvSpPr>
          <p:nvPr/>
        </p:nvSpPr>
        <p:spPr bwMode="auto">
          <a:xfrm>
            <a:off x="2286000" y="4114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Abraham</a:t>
            </a:r>
          </a:p>
        </p:txBody>
      </p:sp>
      <p:sp>
        <p:nvSpPr>
          <p:cNvPr id="16" name="Text Box 4"/>
          <p:cNvSpPr txBox="1">
            <a:spLocks noChangeArrowheads="1"/>
          </p:cNvSpPr>
          <p:nvPr/>
        </p:nvSpPr>
        <p:spPr bwMode="auto">
          <a:xfrm>
            <a:off x="2286000" y="5334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David</a:t>
            </a:r>
          </a:p>
        </p:txBody>
      </p:sp>
      <p:sp>
        <p:nvSpPr>
          <p:cNvPr id="19" name="Text Box 4"/>
          <p:cNvSpPr txBox="1">
            <a:spLocks noChangeArrowheads="1"/>
          </p:cNvSpPr>
          <p:nvPr/>
        </p:nvSpPr>
        <p:spPr bwMode="auto">
          <a:xfrm>
            <a:off x="6858000" y="16764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969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0" name="Text Box 4"/>
          <p:cNvSpPr txBox="1">
            <a:spLocks noChangeArrowheads="1"/>
          </p:cNvSpPr>
          <p:nvPr/>
        </p:nvSpPr>
        <p:spPr bwMode="auto">
          <a:xfrm>
            <a:off x="6858000" y="1143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930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1" name="Text Box 4"/>
          <p:cNvSpPr txBox="1">
            <a:spLocks noChangeArrowheads="1"/>
          </p:cNvSpPr>
          <p:nvPr/>
        </p:nvSpPr>
        <p:spPr bwMode="auto">
          <a:xfrm>
            <a:off x="5867400" y="31242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600 Years</a:t>
            </a:r>
          </a:p>
        </p:txBody>
      </p:sp>
      <p:sp>
        <p:nvSpPr>
          <p:cNvPr id="22" name="Text Box 4"/>
          <p:cNvSpPr txBox="1">
            <a:spLocks noChangeArrowheads="1"/>
          </p:cNvSpPr>
          <p:nvPr/>
        </p:nvSpPr>
        <p:spPr bwMode="auto">
          <a:xfrm>
            <a:off x="6858000" y="2590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950 Years</a:t>
            </a:r>
          </a:p>
        </p:txBody>
      </p:sp>
      <p:sp>
        <p:nvSpPr>
          <p:cNvPr id="23" name="Text Box 4"/>
          <p:cNvSpPr txBox="1">
            <a:spLocks noChangeArrowheads="1"/>
          </p:cNvSpPr>
          <p:nvPr/>
        </p:nvSpPr>
        <p:spPr bwMode="auto">
          <a:xfrm>
            <a:off x="4572000" y="4690646"/>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120 Years</a:t>
            </a:r>
          </a:p>
        </p:txBody>
      </p:sp>
      <p:sp>
        <p:nvSpPr>
          <p:cNvPr id="24" name="Text Box 4"/>
          <p:cNvSpPr txBox="1">
            <a:spLocks noChangeArrowheads="1"/>
          </p:cNvSpPr>
          <p:nvPr/>
        </p:nvSpPr>
        <p:spPr bwMode="auto">
          <a:xfrm>
            <a:off x="4724400" y="4114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175 Years</a:t>
            </a:r>
          </a:p>
        </p:txBody>
      </p:sp>
      <p:sp>
        <p:nvSpPr>
          <p:cNvPr id="25" name="Text Box 4"/>
          <p:cNvSpPr txBox="1">
            <a:spLocks noChangeArrowheads="1"/>
          </p:cNvSpPr>
          <p:nvPr/>
        </p:nvSpPr>
        <p:spPr bwMode="auto">
          <a:xfrm>
            <a:off x="4419600" y="5334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70 Years</a:t>
            </a:r>
          </a:p>
        </p:txBody>
      </p:sp>
      <p:sp>
        <p:nvSpPr>
          <p:cNvPr id="26" name="Text Box 3"/>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a:ea typeface="ＭＳ Ｐゴシック" charset="0"/>
                <a:cs typeface="Arial"/>
              </a:rPr>
              <a:t>90</a:t>
            </a:r>
            <a:endParaRPr kumimoji="0" lang="en-US" altLang="zh-CN"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7" name="Rectangle 4"/>
          <p:cNvSpPr txBox="1">
            <a:spLocks noChangeArrowheads="1"/>
          </p:cNvSpPr>
          <p:nvPr/>
        </p:nvSpPr>
        <p:spPr bwMode="auto">
          <a:xfrm>
            <a:off x="5943600" y="3810000"/>
            <a:ext cx="2971800" cy="2286000"/>
          </a:xfrm>
          <a:prstGeom prst="rect">
            <a:avLst/>
          </a:prstGeom>
          <a:solidFill>
            <a:srgbClr val="0033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a:ea typeface="ＭＳ Ｐゴシック" charset="0"/>
                <a:cs typeface="Arial"/>
              </a:rPr>
              <a:t>يوضح الطوفان لماذا صارت الحياة أقصر</a:t>
            </a:r>
            <a:endParaRPr kumimoji="0" lang="en-US" altLang="zh-CN"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8" name="Rectangle 5" descr="Water droplets"/>
          <p:cNvSpPr>
            <a:spLocks noChangeArrowheads="1"/>
          </p:cNvSpPr>
          <p:nvPr/>
        </p:nvSpPr>
        <p:spPr bwMode="auto">
          <a:xfrm>
            <a:off x="-443224" y="2057400"/>
            <a:ext cx="9601200" cy="381000"/>
          </a:xfrm>
          <a:prstGeom prst="rect">
            <a:avLst/>
          </a:prstGeom>
          <a:blipFill dpi="0" rotWithShape="0">
            <a:blip r:embed="rId5"/>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59239633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3218437"/>
                                        </p:tgtEl>
                                      </p:cBhvr>
                                    </p:animEffect>
                                    <p:set>
                                      <p:cBhvr>
                                        <p:cTn id="7" dur="1" fill="hold">
                                          <p:stCondLst>
                                            <p:cond delay="499"/>
                                          </p:stCondLst>
                                        </p:cTn>
                                        <p:tgtEl>
                                          <p:spTgt spid="321843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8437" grpId="0" animBg="1"/>
      <p:bldP spid="27" grpId="0" animBg="1" autoUpdateAnimBg="0"/>
      <p:bldP spid="2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68301"/>
            <a:ext cx="9144000" cy="5558782"/>
          </a:xfrm>
          <a:prstGeom prst="rect">
            <a:avLst/>
          </a:prstGeom>
        </p:spPr>
      </p:pic>
      <p:sp>
        <p:nvSpPr>
          <p:cNvPr id="139265" name="Rectangle 2"/>
          <p:cNvSpPr>
            <a:spLocks noGrp="1" noChangeArrowheads="1"/>
          </p:cNvSpPr>
          <p:nvPr>
            <p:ph type="title"/>
          </p:nvPr>
        </p:nvSpPr>
        <p:spPr>
          <a:xfrm>
            <a:off x="152400" y="228600"/>
            <a:ext cx="3581400" cy="3276600"/>
          </a:xfrm>
        </p:spPr>
        <p:txBody>
          <a:bodyPr/>
          <a:lstStyle/>
          <a:p>
            <a:pPr eaLnBrk="1" hangingPunct="1"/>
            <a:r>
              <a:rPr lang="ar-JO" altLang="zh-CN" sz="4800" b="1" dirty="0">
                <a:solidFill>
                  <a:schemeClr val="bg1"/>
                </a:solidFill>
                <a:effectLst>
                  <a:glow rad="165100">
                    <a:schemeClr val="tx1"/>
                  </a:glow>
                </a:effectLst>
                <a:latin typeface="Arial" charset="0"/>
                <a:ea typeface="ＭＳ Ｐゴシック" charset="0"/>
              </a:rPr>
              <a:t>كيف تستطيع أن تعرف عمر الأرض ؟</a:t>
            </a:r>
            <a:endParaRPr lang="en-US" altLang="zh-CN" sz="5400" b="1" dirty="0">
              <a:solidFill>
                <a:schemeClr val="bg1"/>
              </a:solidFill>
              <a:effectLst>
                <a:glow rad="165100">
                  <a:schemeClr val="tx1"/>
                </a:glow>
              </a:effectLst>
              <a:latin typeface="Arial" charset="0"/>
              <a:ea typeface="ＭＳ Ｐゴシック" charset="0"/>
            </a:endParaRPr>
          </a:p>
        </p:txBody>
      </p:sp>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66" name="Rectangle 6"/>
          <p:cNvSpPr>
            <a:spLocks noChangeArrowheads="1"/>
          </p:cNvSpPr>
          <p:nvPr/>
        </p:nvSpPr>
        <p:spPr bwMode="auto">
          <a:xfrm>
            <a:off x="3130323" y="4553828"/>
            <a:ext cx="5911046" cy="2304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lnSpc>
                <a:spcPct val="90000"/>
              </a:lnSpc>
              <a:spcBef>
                <a:spcPct val="20000"/>
              </a:spcBef>
            </a:pPr>
            <a:r>
              <a:rPr lang="ar-JO" altLang="zh-CN" sz="4800" b="1" dirty="0">
                <a:solidFill>
                  <a:srgbClr val="FFFFFF"/>
                </a:solidFill>
                <a:effectLst>
                  <a:glow rad="165100">
                    <a:srgbClr val="000000"/>
                  </a:glow>
                </a:effectLst>
              </a:rPr>
              <a:t>ثق بالكتاب المكتوب من قبل الشاهد</a:t>
            </a:r>
            <a:endParaRPr lang="en-US" altLang="zh-CN" sz="4800" b="1" dirty="0">
              <a:solidFill>
                <a:srgbClr val="FFFFFF"/>
              </a:solidFill>
              <a:effectLst>
                <a:glow rad="165100">
                  <a:srgbClr val="000000"/>
                </a:glow>
              </a:effectLst>
            </a:endParaRPr>
          </a:p>
        </p:txBody>
      </p:sp>
    </p:spTree>
    <p:extLst>
      <p:ext uri="{BB962C8B-B14F-4D97-AF65-F5344CB8AC3E}">
        <p14:creationId xmlns:p14="http://schemas.microsoft.com/office/powerpoint/2010/main" val="234143185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p:txBody>
          <a:bodyPr/>
          <a:lstStyle/>
          <a:p>
            <a:pPr eaLnBrk="1" hangingPunct="1">
              <a:defRPr/>
            </a:pPr>
            <a:r>
              <a:rPr lang="en-US">
                <a:cs typeface="+mj-cs"/>
              </a:rPr>
              <a:t>Black</a:t>
            </a:r>
          </a:p>
        </p:txBody>
      </p:sp>
      <p:sp>
        <p:nvSpPr>
          <p:cNvPr id="456707" name="Rectangle 3"/>
          <p:cNvSpPr>
            <a:spLocks noGrp="1" noChangeArrowheads="1"/>
          </p:cNvSpPr>
          <p:nvPr>
            <p:ph type="body" idx="1"/>
          </p:nvPr>
        </p:nvSpPr>
        <p:spPr/>
        <p:txBody>
          <a:bodyPr/>
          <a:lstStyle/>
          <a:p>
            <a:pPr eaLnBrk="1" hangingPunct="1">
              <a:defRPr/>
            </a:pPr>
            <a:endParaRPr lang="en-US">
              <a:cs typeface="+mn-cs"/>
            </a:endParaRPr>
          </a:p>
        </p:txBody>
      </p:sp>
      <p:sp>
        <p:nvSpPr>
          <p:cNvPr id="167939"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000000"/>
              </a:solidFill>
            </a:endParaRPr>
          </a:p>
        </p:txBody>
      </p:sp>
    </p:spTree>
    <p:extLst>
      <p:ext uri="{BB962C8B-B14F-4D97-AF65-F5344CB8AC3E}">
        <p14:creationId xmlns:p14="http://schemas.microsoft.com/office/powerpoint/2010/main" val="2947321039"/>
      </p:ext>
    </p:extLst>
  </p:cSld>
  <p:clrMapOvr>
    <a:masterClrMapping/>
  </p:clrMapOvr>
  <p:transition spd="med">
    <p:randomBar dir="vert"/>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81000"/>
            <a:ext cx="9144000" cy="6080760"/>
          </a:xfrm>
          <a:prstGeom prst="rect">
            <a:avLst/>
          </a:prstGeom>
        </p:spPr>
      </p:pic>
      <p:sp>
        <p:nvSpPr>
          <p:cNvPr id="2" name="Title 1"/>
          <p:cNvSpPr>
            <a:spLocks noGrp="1"/>
          </p:cNvSpPr>
          <p:nvPr>
            <p:ph type="title"/>
          </p:nvPr>
        </p:nvSpPr>
        <p:spPr>
          <a:xfrm>
            <a:off x="82516" y="1628800"/>
            <a:ext cx="9049395" cy="2522151"/>
          </a:xfrm>
        </p:spPr>
        <p:txBody>
          <a:bodyPr/>
          <a:lstStyle/>
          <a:p>
            <a:r>
              <a:rPr lang="ar-JO" sz="8000" b="1" dirty="0">
                <a:effectLst>
                  <a:glow rad="177800">
                    <a:schemeClr val="bg2"/>
                  </a:glow>
                </a:effectLst>
              </a:rPr>
              <a:t>لماذا يختلف اللاهوتيون ؟</a:t>
            </a:r>
            <a:endParaRPr lang="en-US" sz="6000" b="1" dirty="0">
              <a:effectLst>
                <a:glow rad="177800">
                  <a:schemeClr val="bg2"/>
                </a:glow>
              </a:effectLst>
            </a:endParaRPr>
          </a:p>
        </p:txBody>
      </p:sp>
    </p:spTree>
    <p:extLst>
      <p:ext uri="{BB962C8B-B14F-4D97-AF65-F5344CB8AC3E}">
        <p14:creationId xmlns:p14="http://schemas.microsoft.com/office/powerpoint/2010/main" val="1796546792"/>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a:t>Words &amp; Music: Marc Byrd,</a:t>
            </a:r>
          </a:p>
          <a:p>
            <a:pPr>
              <a:defRPr/>
            </a:pPr>
            <a:r>
              <a:rPr lang="en-US"/>
              <a:t>Steve Hindalong</a:t>
            </a:r>
          </a:p>
        </p:txBody>
      </p:sp>
      <p:pic>
        <p:nvPicPr>
          <p:cNvPr id="260098" name="Picture 2" descr="pps cebarre 1"/>
          <p:cNvPicPr>
            <a:picLocks noChangeAspect="1" noChangeArrowheads="1"/>
          </p:cNvPicPr>
          <p:nvPr/>
        </p:nvPicPr>
        <p:blipFill>
          <a:blip r:embed="rId3">
            <a:lum bright="-16000"/>
            <a:extLst>
              <a:ext uri="{28A0092B-C50C-407E-A947-70E740481C1C}">
                <a14:useLocalDpi xmlns:a14="http://schemas.microsoft.com/office/drawing/2010/main"/>
              </a:ext>
            </a:extLst>
          </a:blip>
          <a:srcRect/>
          <a:stretch>
            <a:fillRect/>
          </a:stretch>
        </p:blipFill>
        <p:spPr bwMode="auto">
          <a:xfrm>
            <a:off x="0" y="0"/>
            <a:ext cx="9144000" cy="748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7491" name="Rectangle 3"/>
          <p:cNvSpPr>
            <a:spLocks noGrp="1" noChangeArrowheads="1"/>
          </p:cNvSpPr>
          <p:nvPr>
            <p:ph type="title"/>
          </p:nvPr>
        </p:nvSpPr>
        <p:spPr>
          <a:xfrm>
            <a:off x="457200" y="274638"/>
            <a:ext cx="8229600" cy="2011362"/>
          </a:xfrm>
        </p:spPr>
        <p:txBody>
          <a:bodyPr/>
          <a:lstStyle/>
          <a:p>
            <a:pPr eaLnBrk="1" hangingPunct="1">
              <a:defRPr/>
            </a:pPr>
            <a:r>
              <a:rPr lang="ar-JO" b="1" dirty="0">
                <a:solidFill>
                  <a:schemeClr val="bg1"/>
                </a:solidFill>
              </a:rPr>
              <a:t>تتعرض نظرية الخلق وملك الله </a:t>
            </a:r>
            <a:r>
              <a:rPr lang="ar-JO" b="1" dirty="0">
                <a:solidFill>
                  <a:srgbClr val="FFFF00"/>
                </a:solidFill>
              </a:rPr>
              <a:t>للهجوم</a:t>
            </a:r>
            <a:r>
              <a:rPr lang="ar-JO" b="1" dirty="0">
                <a:solidFill>
                  <a:schemeClr val="bg1"/>
                </a:solidFill>
              </a:rPr>
              <a:t> باستمرار اليوم.</a:t>
            </a:r>
            <a:endParaRPr lang="en-US" b="1" dirty="0">
              <a:solidFill>
                <a:schemeClr val="bg1"/>
              </a:solidFill>
              <a:effectLst>
                <a:outerShdw blurRad="50800" dist="88900" dir="2700000" algn="tl" rotWithShape="0">
                  <a:srgbClr val="000000">
                    <a:alpha val="92000"/>
                  </a:srgbClr>
                </a:outerShdw>
              </a:effectLst>
              <a:cs typeface="+mj-cs"/>
            </a:endParaRPr>
          </a:p>
        </p:txBody>
      </p:sp>
    </p:spTree>
    <p:extLst>
      <p:ext uri="{BB962C8B-B14F-4D97-AF65-F5344CB8AC3E}">
        <p14:creationId xmlns:p14="http://schemas.microsoft.com/office/powerpoint/2010/main" val="738895642"/>
      </p:ext>
    </p:extLst>
  </p:cSld>
  <p:clrMapOvr>
    <a:masterClrMapping/>
  </p:clrMapOvr>
  <p:transition spd="med">
    <p:randomBar dir="ver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b="1">
              <a:solidFill>
                <a:srgbClr val="000000"/>
              </a:solidFill>
              <a:effectLst>
                <a:glow rad="101600">
                  <a:srgbClr val="000000">
                    <a:alpha val="91000"/>
                  </a:srgbClr>
                </a:glow>
              </a:effectLst>
              <a:cs typeface="Arial" charset="0"/>
            </a:endParaRPr>
          </a:p>
        </p:txBody>
      </p:sp>
      <p:pic>
        <p:nvPicPr>
          <p:cNvPr id="182274"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1636" name="Text Box 4"/>
          <p:cNvSpPr txBox="1">
            <a:spLocks noChangeArrowheads="1"/>
          </p:cNvSpPr>
          <p:nvPr/>
        </p:nvSpPr>
        <p:spPr bwMode="auto">
          <a:xfrm>
            <a:off x="408112" y="1508125"/>
            <a:ext cx="373526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effectLst>
                  <a:glow rad="101600">
                    <a:srgbClr val="000000">
                      <a:alpha val="91000"/>
                    </a:srgbClr>
                  </a:glow>
                </a:effectLst>
                <a:latin typeface="Arial"/>
                <a:ea typeface="ＭＳ Ｐゴシック" pitchFamily="-112" charset="-128"/>
                <a:cs typeface="Arial"/>
              </a:rPr>
              <a:t>اليوم الأول : </a:t>
            </a:r>
            <a:r>
              <a:rPr lang="ar-JO" sz="4000" b="1" dirty="0">
                <a:solidFill>
                  <a:schemeClr val="bg1"/>
                </a:solidFill>
                <a:effectLst>
                  <a:glow rad="101600">
                    <a:srgbClr val="000000">
                      <a:alpha val="91000"/>
                    </a:srgbClr>
                  </a:glow>
                </a:effectLst>
                <a:latin typeface="Arial"/>
                <a:ea typeface="ＭＳ Ｐゴシック" pitchFamily="-112" charset="-128"/>
                <a:cs typeface="Arial"/>
              </a:rPr>
              <a:t>نور</a:t>
            </a:r>
            <a:endParaRPr lang="en-US" sz="4000" b="1" dirty="0">
              <a:solidFill>
                <a:schemeClr val="bg1"/>
              </a:solidFill>
              <a:effectLst>
                <a:glow rad="101600">
                  <a:srgbClr val="000000">
                    <a:alpha val="91000"/>
                  </a:srgbClr>
                </a:glow>
              </a:effectLst>
              <a:latin typeface="Arial"/>
              <a:ea typeface="ＭＳ Ｐゴシック" pitchFamily="-112" charset="-128"/>
              <a:cs typeface="Arial"/>
            </a:endParaRPr>
          </a:p>
        </p:txBody>
      </p:sp>
      <p:sp>
        <p:nvSpPr>
          <p:cNvPr id="1861637" name="Text Box 5"/>
          <p:cNvSpPr txBox="1">
            <a:spLocks noChangeArrowheads="1"/>
          </p:cNvSpPr>
          <p:nvPr/>
        </p:nvSpPr>
        <p:spPr bwMode="auto">
          <a:xfrm>
            <a:off x="408112" y="2879725"/>
            <a:ext cx="3806698"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effectLst>
                  <a:glow rad="101600">
                    <a:srgbClr val="000000">
                      <a:alpha val="91000"/>
                    </a:srgbClr>
                  </a:glow>
                </a:effectLst>
                <a:latin typeface="Arial"/>
                <a:ea typeface="ＭＳ Ｐゴシック" pitchFamily="-112" charset="-128"/>
                <a:cs typeface="Arial"/>
              </a:rPr>
              <a:t>اليوم الثاني : </a:t>
            </a:r>
            <a:r>
              <a:rPr lang="ar-JO" sz="4000" b="1" dirty="0">
                <a:solidFill>
                  <a:schemeClr val="bg1"/>
                </a:solidFill>
                <a:effectLst>
                  <a:glow rad="101600">
                    <a:srgbClr val="000000">
                      <a:alpha val="91000"/>
                    </a:srgbClr>
                  </a:glow>
                </a:effectLst>
                <a:latin typeface="Arial"/>
                <a:ea typeface="ＭＳ Ｐゴシック" pitchFamily="-112" charset="-128"/>
                <a:cs typeface="Arial"/>
              </a:rPr>
              <a:t>فصل الماء و الجلد</a:t>
            </a:r>
            <a:endParaRPr lang="en-US" sz="4000" b="1" dirty="0">
              <a:solidFill>
                <a:schemeClr val="bg1"/>
              </a:solidFill>
              <a:effectLst>
                <a:glow rad="101600">
                  <a:srgbClr val="000000">
                    <a:alpha val="91000"/>
                  </a:srgbClr>
                </a:glow>
              </a:effectLst>
              <a:latin typeface="Arial"/>
              <a:ea typeface="ＭＳ Ｐゴシック" pitchFamily="-112" charset="-128"/>
              <a:cs typeface="Arial"/>
            </a:endParaRPr>
          </a:p>
        </p:txBody>
      </p:sp>
      <p:sp>
        <p:nvSpPr>
          <p:cNvPr id="1861638" name="Text Box 6"/>
          <p:cNvSpPr txBox="1">
            <a:spLocks noChangeArrowheads="1"/>
          </p:cNvSpPr>
          <p:nvPr/>
        </p:nvSpPr>
        <p:spPr bwMode="auto">
          <a:xfrm>
            <a:off x="408112" y="4708525"/>
            <a:ext cx="3806698"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57150" indent="-57150" algn="ctr" eaLnBrk="1" hangingPunct="1">
              <a:spcBef>
                <a:spcPct val="50000"/>
              </a:spcBef>
              <a:defRPr/>
            </a:pPr>
            <a:r>
              <a:rPr lang="ar-JO" sz="4000" b="1" dirty="0">
                <a:solidFill>
                  <a:srgbClr val="FFFF00"/>
                </a:solidFill>
                <a:effectLst>
                  <a:glow rad="101600">
                    <a:srgbClr val="000000">
                      <a:alpha val="91000"/>
                    </a:srgbClr>
                  </a:glow>
                </a:effectLst>
                <a:latin typeface="Arial"/>
                <a:ea typeface="ＭＳ Ｐゴシック" pitchFamily="-112" charset="-128"/>
                <a:cs typeface="Arial"/>
              </a:rPr>
              <a:t>اليوم الثالث : </a:t>
            </a:r>
            <a:r>
              <a:rPr lang="ar-JO" sz="4000" b="1" dirty="0">
                <a:solidFill>
                  <a:schemeClr val="bg1"/>
                </a:solidFill>
                <a:effectLst>
                  <a:glow rad="101600">
                    <a:srgbClr val="000000">
                      <a:alpha val="91000"/>
                    </a:srgbClr>
                  </a:glow>
                </a:effectLst>
                <a:latin typeface="Arial"/>
                <a:ea typeface="ＭＳ Ｐゴシック" pitchFamily="-112" charset="-128"/>
                <a:cs typeface="Arial"/>
              </a:rPr>
              <a:t>فصل اليابسة و البحر</a:t>
            </a:r>
            <a:endParaRPr lang="en-US" sz="4000" b="1" dirty="0">
              <a:solidFill>
                <a:schemeClr val="bg1"/>
              </a:solidFill>
              <a:effectLst>
                <a:glow rad="101600">
                  <a:srgbClr val="000000">
                    <a:alpha val="91000"/>
                  </a:srgbClr>
                </a:glow>
              </a:effectLst>
              <a:latin typeface="Arial"/>
              <a:ea typeface="ＭＳ Ｐゴシック" pitchFamily="-112" charset="-128"/>
              <a:cs typeface="Arial"/>
            </a:endParaRPr>
          </a:p>
        </p:txBody>
      </p:sp>
      <p:sp>
        <p:nvSpPr>
          <p:cNvPr id="1861639" name="Text Box 7"/>
          <p:cNvSpPr txBox="1">
            <a:spLocks noChangeArrowheads="1"/>
          </p:cNvSpPr>
          <p:nvPr/>
        </p:nvSpPr>
        <p:spPr bwMode="auto">
          <a:xfrm>
            <a:off x="4446712" y="1219200"/>
            <a:ext cx="4411568"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effectLst>
                  <a:glow rad="101600">
                    <a:srgbClr val="000000">
                      <a:alpha val="91000"/>
                    </a:srgbClr>
                  </a:glow>
                </a:effectLst>
                <a:latin typeface="Arial"/>
                <a:ea typeface="ＭＳ Ｐゴシック" pitchFamily="-112" charset="-128"/>
                <a:cs typeface="Arial"/>
              </a:rPr>
              <a:t>اليوم الرابع : </a:t>
            </a:r>
            <a:r>
              <a:rPr lang="ar-JO" sz="4000" b="1" dirty="0">
                <a:solidFill>
                  <a:schemeClr val="bg1"/>
                </a:solidFill>
                <a:effectLst>
                  <a:glow rad="101600">
                    <a:srgbClr val="000000">
                      <a:alpha val="91000"/>
                    </a:srgbClr>
                  </a:glow>
                </a:effectLst>
                <a:latin typeface="Arial"/>
                <a:ea typeface="ＭＳ Ｐゴシック" pitchFamily="-112" charset="-128"/>
                <a:cs typeface="Arial"/>
              </a:rPr>
              <a:t>ترتيب الشمس و القمر و النجوم</a:t>
            </a:r>
            <a:endParaRPr lang="en-US" sz="4000" b="1" dirty="0">
              <a:solidFill>
                <a:schemeClr val="bg1"/>
              </a:solidFill>
              <a:effectLst>
                <a:glow rad="101600">
                  <a:srgbClr val="000000">
                    <a:alpha val="91000"/>
                  </a:srgbClr>
                </a:glow>
              </a:effectLst>
              <a:latin typeface="Arial"/>
              <a:ea typeface="ＭＳ Ｐゴシック" pitchFamily="-112" charset="-128"/>
              <a:cs typeface="Arial"/>
            </a:endParaRPr>
          </a:p>
        </p:txBody>
      </p:sp>
      <p:sp>
        <p:nvSpPr>
          <p:cNvPr id="1861640" name="Text Box 8"/>
          <p:cNvSpPr txBox="1">
            <a:spLocks noChangeArrowheads="1"/>
          </p:cNvSpPr>
          <p:nvPr/>
        </p:nvSpPr>
        <p:spPr bwMode="auto">
          <a:xfrm>
            <a:off x="4446712" y="2879725"/>
            <a:ext cx="4411568"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effectLst>
                  <a:glow rad="101600">
                    <a:srgbClr val="000000">
                      <a:alpha val="91000"/>
                    </a:srgbClr>
                  </a:glow>
                </a:effectLst>
                <a:latin typeface="Arial"/>
                <a:ea typeface="ＭＳ Ｐゴシック" pitchFamily="-112" charset="-128"/>
                <a:cs typeface="Arial"/>
              </a:rPr>
              <a:t>اليوم الخامس : </a:t>
            </a:r>
            <a:r>
              <a:rPr lang="ar-JO" sz="4000" b="1" dirty="0">
                <a:solidFill>
                  <a:schemeClr val="bg1"/>
                </a:solidFill>
                <a:effectLst>
                  <a:glow rad="101600">
                    <a:srgbClr val="000000">
                      <a:alpha val="91000"/>
                    </a:srgbClr>
                  </a:glow>
                </a:effectLst>
                <a:latin typeface="Arial"/>
                <a:ea typeface="ＭＳ Ｐゴシック" pitchFamily="-112" charset="-128"/>
                <a:cs typeface="Arial"/>
              </a:rPr>
              <a:t>الأسماك و الطيور</a:t>
            </a:r>
            <a:endParaRPr lang="en-US" sz="4000" b="1" dirty="0">
              <a:solidFill>
                <a:schemeClr val="bg1"/>
              </a:solidFill>
              <a:effectLst>
                <a:glow rad="101600">
                  <a:srgbClr val="000000">
                    <a:alpha val="91000"/>
                  </a:srgbClr>
                </a:glow>
              </a:effectLst>
              <a:latin typeface="Arial"/>
              <a:ea typeface="ＭＳ Ｐゴシック" pitchFamily="-112" charset="-128"/>
              <a:cs typeface="Arial"/>
            </a:endParaRPr>
          </a:p>
        </p:txBody>
      </p:sp>
      <p:sp>
        <p:nvSpPr>
          <p:cNvPr id="1861641" name="Text Box 9"/>
          <p:cNvSpPr txBox="1">
            <a:spLocks noChangeArrowheads="1"/>
          </p:cNvSpPr>
          <p:nvPr/>
        </p:nvSpPr>
        <p:spPr bwMode="auto">
          <a:xfrm>
            <a:off x="4446712" y="4708525"/>
            <a:ext cx="4191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rgbClr val="FFFF00"/>
                </a:solidFill>
                <a:effectLst>
                  <a:glow rad="101600">
                    <a:srgbClr val="000000">
                      <a:alpha val="91000"/>
                    </a:srgbClr>
                  </a:glow>
                </a:effectLst>
                <a:latin typeface="Arial"/>
                <a:ea typeface="ＭＳ Ｐゴシック" pitchFamily="-112" charset="-128"/>
                <a:cs typeface="Arial"/>
              </a:rPr>
              <a:t>اليوم السادس : </a:t>
            </a:r>
            <a:r>
              <a:rPr lang="ar-JO" sz="4000" b="1" dirty="0">
                <a:solidFill>
                  <a:schemeClr val="bg1"/>
                </a:solidFill>
                <a:effectLst>
                  <a:glow rad="101600">
                    <a:srgbClr val="000000">
                      <a:alpha val="91000"/>
                    </a:srgbClr>
                  </a:glow>
                </a:effectLst>
                <a:latin typeface="Arial"/>
                <a:ea typeface="ＭＳ Ｐゴシック" pitchFamily="-112" charset="-128"/>
                <a:cs typeface="Arial"/>
              </a:rPr>
              <a:t>الحيوانات و البشر</a:t>
            </a:r>
            <a:endParaRPr lang="en-US" sz="4000" b="1" dirty="0">
              <a:solidFill>
                <a:schemeClr val="bg1"/>
              </a:solidFill>
              <a:effectLst>
                <a:glow rad="101600">
                  <a:srgbClr val="000000">
                    <a:alpha val="91000"/>
                  </a:srgbClr>
                </a:glow>
              </a:effectLst>
              <a:latin typeface="Arial"/>
              <a:ea typeface="ＭＳ Ｐゴシック" pitchFamily="-112" charset="-128"/>
              <a:cs typeface="Arial"/>
            </a:endParaRPr>
          </a:p>
        </p:txBody>
      </p:sp>
      <p:sp>
        <p:nvSpPr>
          <p:cNvPr id="1861642" name="Text Box 10"/>
          <p:cNvSpPr txBox="1">
            <a:spLocks noChangeArrowheads="1"/>
          </p:cNvSpPr>
          <p:nvPr/>
        </p:nvSpPr>
        <p:spPr bwMode="auto">
          <a:xfrm>
            <a:off x="46482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ar-JO" sz="2800" b="1" i="1" dirty="0">
                <a:solidFill>
                  <a:srgbClr val="FFFFFF"/>
                </a:solidFill>
                <a:effectLst>
                  <a:glow rad="101600">
                    <a:srgbClr val="000000">
                      <a:alpha val="91000"/>
                    </a:srgbClr>
                  </a:glow>
                </a:effectLst>
                <a:latin typeface="Arial"/>
                <a:ea typeface="ＭＳ Ｐゴシック" pitchFamily="-112" charset="-128"/>
                <a:cs typeface="Arial"/>
              </a:rPr>
              <a:t>تكوين 1 : 3 - 31</a:t>
            </a:r>
            <a:endParaRPr lang="en-US" sz="2800" b="1" i="1" dirty="0">
              <a:solidFill>
                <a:srgbClr val="FFFFFF"/>
              </a:solidFill>
              <a:effectLst>
                <a:glow rad="101600">
                  <a:srgbClr val="000000">
                    <a:alpha val="91000"/>
                  </a:srgbClr>
                </a:glow>
              </a:effectLst>
              <a:latin typeface="Arial"/>
              <a:ea typeface="ＭＳ Ｐゴシック" pitchFamily="-112" charset="-128"/>
              <a:cs typeface="Arial"/>
            </a:endParaRPr>
          </a:p>
        </p:txBody>
      </p:sp>
      <p:sp>
        <p:nvSpPr>
          <p:cNvPr id="182282" name="Rectangle 11"/>
          <p:cNvSpPr>
            <a:spLocks noChangeArrowheads="1"/>
          </p:cNvSpPr>
          <p:nvPr/>
        </p:nvSpPr>
        <p:spPr bwMode="auto">
          <a:xfrm>
            <a:off x="208086" y="1219200"/>
            <a:ext cx="8779321" cy="4981575"/>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b="1">
              <a:solidFill>
                <a:srgbClr val="FFFFFF"/>
              </a:solidFill>
              <a:effectLst>
                <a:glow rad="101600">
                  <a:srgbClr val="000000">
                    <a:alpha val="91000"/>
                  </a:srgbClr>
                </a:glow>
              </a:effectLst>
              <a:cs typeface="Arial" charset="0"/>
            </a:endParaRPr>
          </a:p>
        </p:txBody>
      </p:sp>
      <p:sp>
        <p:nvSpPr>
          <p:cNvPr id="182283"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a:solidFill>
                <a:srgbClr val="000000"/>
              </a:solidFill>
              <a:effectLst>
                <a:glow rad="101600">
                  <a:srgbClr val="000000">
                    <a:alpha val="91000"/>
                  </a:srgbClr>
                </a:glow>
              </a:effectLst>
            </a:endParaRPr>
          </a:p>
        </p:txBody>
      </p:sp>
      <p:sp>
        <p:nvSpPr>
          <p:cNvPr id="182284" name="Line 13"/>
          <p:cNvSpPr>
            <a:spLocks noChangeShapeType="1"/>
          </p:cNvSpPr>
          <p:nvPr/>
        </p:nvSpPr>
        <p:spPr bwMode="auto">
          <a:xfrm>
            <a:off x="255712" y="2743200"/>
            <a:ext cx="8731696" cy="3772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a:solidFill>
                <a:srgbClr val="000000"/>
              </a:solidFill>
              <a:effectLst>
                <a:glow rad="101600">
                  <a:srgbClr val="000000">
                    <a:alpha val="91000"/>
                  </a:srgbClr>
                </a:glow>
              </a:effectLst>
            </a:endParaRPr>
          </a:p>
        </p:txBody>
      </p:sp>
      <p:sp>
        <p:nvSpPr>
          <p:cNvPr id="182285" name="Line 14"/>
          <p:cNvSpPr>
            <a:spLocks noChangeShapeType="1"/>
          </p:cNvSpPr>
          <p:nvPr/>
        </p:nvSpPr>
        <p:spPr bwMode="auto">
          <a:xfrm>
            <a:off x="179512" y="4419600"/>
            <a:ext cx="8807896" cy="17512"/>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a:solidFill>
                <a:srgbClr val="000000"/>
              </a:solidFill>
              <a:effectLst>
                <a:glow rad="101600">
                  <a:srgbClr val="000000">
                    <a:alpha val="91000"/>
                  </a:srgbClr>
                </a:glow>
              </a:effectLst>
            </a:endParaRPr>
          </a:p>
        </p:txBody>
      </p:sp>
      <p:sp>
        <p:nvSpPr>
          <p:cNvPr id="182286" name="Text Box 15"/>
          <p:cNvSpPr txBox="1">
            <a:spLocks noChangeArrowheads="1"/>
          </p:cNvSpPr>
          <p:nvPr/>
        </p:nvSpPr>
        <p:spPr bwMode="auto">
          <a:xfrm>
            <a:off x="85788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FFFFFF"/>
                </a:solidFill>
                <a:effectLst>
                  <a:glow rad="101600">
                    <a:srgbClr val="000000">
                      <a:alpha val="91000"/>
                    </a:srgbClr>
                  </a:glow>
                </a:effectLst>
                <a:cs typeface="Arial" charset="0"/>
              </a:rPr>
              <a:t>64</a:t>
            </a:r>
            <a:endParaRPr lang="en-US" b="1" dirty="0">
              <a:solidFill>
                <a:srgbClr val="FFFFFF"/>
              </a:solidFill>
              <a:effectLst>
                <a:glow rad="101600">
                  <a:srgbClr val="000000">
                    <a:alpha val="91000"/>
                  </a:srgbClr>
                </a:glow>
              </a:effectLst>
              <a:cs typeface="Arial" charset="0"/>
            </a:endParaRPr>
          </a:p>
        </p:txBody>
      </p:sp>
      <p:sp>
        <p:nvSpPr>
          <p:cNvPr id="182287"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algn="ctr"/>
            <a:r>
              <a:rPr lang="ar-JO" sz="3600" b="1" kern="10" spc="-360" dirty="0">
                <a:ln w="12700">
                  <a:solidFill>
                    <a:srgbClr val="000099"/>
                  </a:solidFill>
                  <a:round/>
                  <a:headEnd/>
                  <a:tailEnd/>
                </a:ln>
                <a:solidFill>
                  <a:srgbClr val="33CCFF"/>
                </a:solidFill>
                <a:effectLst>
                  <a:glow rad="101600">
                    <a:srgbClr val="000000">
                      <a:alpha val="91000"/>
                    </a:srgbClr>
                  </a:glow>
                  <a:outerShdw blurRad="63500" dist="125724" dir="18900000" algn="ctr" rotWithShape="0">
                    <a:srgbClr val="000099">
                      <a:alpha val="74997"/>
                    </a:srgbClr>
                  </a:outerShdw>
                </a:effectLst>
                <a:latin typeface="Arial"/>
                <a:ea typeface="Arial"/>
                <a:cs typeface="Arial"/>
              </a:rPr>
              <a:t>خربة</a:t>
            </a:r>
            <a:endParaRPr lang="en-US" sz="3600" b="1" kern="10" spc="-360" dirty="0">
              <a:ln w="12700">
                <a:solidFill>
                  <a:srgbClr val="000099"/>
                </a:solidFill>
                <a:round/>
                <a:headEnd/>
                <a:tailEnd/>
              </a:ln>
              <a:solidFill>
                <a:srgbClr val="33CCFF"/>
              </a:solidFill>
              <a:effectLst>
                <a:glow rad="101600">
                  <a:srgbClr val="000000">
                    <a:alpha val="91000"/>
                  </a:srgbClr>
                </a:glow>
                <a:outerShdw blurRad="63500" dist="125724" dir="18900000" algn="ctr" rotWithShape="0">
                  <a:srgbClr val="000099">
                    <a:alpha val="74997"/>
                  </a:srgbClr>
                </a:outerShdw>
              </a:effectLst>
              <a:latin typeface="Arial"/>
              <a:ea typeface="Arial"/>
              <a:cs typeface="Arial"/>
            </a:endParaRPr>
          </a:p>
        </p:txBody>
      </p:sp>
      <p:sp>
        <p:nvSpPr>
          <p:cNvPr id="182288"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algn="ctr"/>
            <a:r>
              <a:rPr lang="ar-JO" sz="3600" b="1" kern="10" dirty="0">
                <a:ln w="9525">
                  <a:solidFill>
                    <a:srgbClr val="CC99FF"/>
                  </a:solidFill>
                  <a:round/>
                  <a:headEnd/>
                  <a:tailEnd/>
                </a:ln>
                <a:gradFill rotWithShape="1">
                  <a:gsLst>
                    <a:gs pos="0">
                      <a:srgbClr val="6600CC"/>
                    </a:gs>
                    <a:gs pos="100000">
                      <a:srgbClr val="CC00CC"/>
                    </a:gs>
                  </a:gsLst>
                  <a:lin ang="5400000" scaled="1"/>
                </a:gradFill>
                <a:effectLst>
                  <a:glow rad="101600">
                    <a:srgbClr val="000000">
                      <a:alpha val="91000"/>
                    </a:srgbClr>
                  </a:glow>
                  <a:outerShdw blurRad="63500" dist="53882" dir="2700000" algn="ctr" rotWithShape="0">
                    <a:srgbClr val="9999FF">
                      <a:alpha val="79999"/>
                    </a:srgbClr>
                  </a:outerShdw>
                </a:effectLst>
                <a:latin typeface="Arial"/>
                <a:ea typeface="Arial"/>
                <a:cs typeface="Arial"/>
              </a:rPr>
              <a:t>خالية</a:t>
            </a:r>
            <a:endParaRPr lang="en-US" sz="3600" b="1" kern="10" dirty="0">
              <a:ln w="9525">
                <a:solidFill>
                  <a:srgbClr val="CC99FF"/>
                </a:solidFill>
                <a:round/>
                <a:headEnd/>
                <a:tailEnd/>
              </a:ln>
              <a:gradFill rotWithShape="1">
                <a:gsLst>
                  <a:gs pos="0">
                    <a:srgbClr val="6600CC"/>
                  </a:gs>
                  <a:gs pos="100000">
                    <a:srgbClr val="CC00CC"/>
                  </a:gs>
                </a:gsLst>
                <a:lin ang="5400000" scaled="1"/>
              </a:gradFill>
              <a:effectLst>
                <a:glow rad="101600">
                  <a:srgbClr val="000000">
                    <a:alpha val="91000"/>
                  </a:srgbClr>
                </a:glow>
                <a:outerShdw blurRad="63500" dist="53882" dir="2700000" algn="ctr" rotWithShape="0">
                  <a:srgbClr val="9999FF">
                    <a:alpha val="79999"/>
                  </a:srgbClr>
                </a:outerShdw>
              </a:effectLst>
              <a:latin typeface="Arial"/>
              <a:ea typeface="Arial"/>
              <a:cs typeface="Arial"/>
            </a:endParaRPr>
          </a:p>
        </p:txBody>
      </p:sp>
      <p:sp>
        <p:nvSpPr>
          <p:cNvPr id="1861650"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ar-JO" sz="3600" b="1" kern="1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latin typeface="Arial"/>
                <a:ea typeface="Arial"/>
                <a:cs typeface="Arial"/>
              </a:rPr>
              <a:t>تشكيل</a:t>
            </a:r>
            <a:endParaRPr lang="en-US" sz="3600" b="1" kern="1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latin typeface="Arial"/>
              <a:ea typeface="Arial"/>
              <a:cs typeface="Arial"/>
            </a:endParaRPr>
          </a:p>
        </p:txBody>
      </p:sp>
      <p:sp>
        <p:nvSpPr>
          <p:cNvPr id="1861651"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r>
              <a:rPr lang="ar-JO" sz="3600" b="1" kern="1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latin typeface="Arial"/>
                <a:ea typeface="Arial"/>
                <a:cs typeface="Arial"/>
              </a:rPr>
              <a:t>ملأ</a:t>
            </a:r>
            <a:endParaRPr lang="en-US" sz="3600" b="1" kern="1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latin typeface="Arial"/>
              <a:ea typeface="Arial"/>
              <a:cs typeface="Arial"/>
            </a:endParaRPr>
          </a:p>
        </p:txBody>
      </p:sp>
      <p:sp>
        <p:nvSpPr>
          <p:cNvPr id="1861652"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b="1">
              <a:solidFill>
                <a:srgbClr val="000000"/>
              </a:solidFill>
              <a:effectLst>
                <a:glow rad="101600">
                  <a:srgbClr val="000000">
                    <a:alpha val="91000"/>
                  </a:srgbClr>
                </a:glow>
              </a:effectLst>
              <a:cs typeface="Arial" charset="0"/>
            </a:endParaRPr>
          </a:p>
        </p:txBody>
      </p:sp>
      <p:sp>
        <p:nvSpPr>
          <p:cNvPr id="1861653"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b="1">
              <a:solidFill>
                <a:srgbClr val="000000"/>
              </a:solidFill>
              <a:effectLst>
                <a:glow rad="101600">
                  <a:srgbClr val="000000">
                    <a:alpha val="91000"/>
                  </a:srgbClr>
                </a:glow>
              </a:effectLst>
              <a:cs typeface="Arial" charset="0"/>
            </a:endParaRPr>
          </a:p>
        </p:txBody>
      </p:sp>
      <p:sp>
        <p:nvSpPr>
          <p:cNvPr id="258069" name="Rectangle 22"/>
          <p:cNvSpPr>
            <a:spLocks noGrp="1" noChangeArrowheads="1"/>
          </p:cNvSpPr>
          <p:nvPr>
            <p:ph type="title" idx="4294967295"/>
          </p:nvPr>
        </p:nvSpPr>
        <p:spPr>
          <a:xfrm>
            <a:off x="152400" y="0"/>
            <a:ext cx="6629400" cy="838200"/>
          </a:xfrm>
        </p:spPr>
        <p:txBody>
          <a:bodyPr/>
          <a:lstStyle/>
          <a:p>
            <a:pPr eaLnBrk="1" hangingPunct="1">
              <a:defRPr/>
            </a:pPr>
            <a:r>
              <a:rPr lang="ar-JO" sz="5400" b="1" dirty="0">
                <a:solidFill>
                  <a:srgbClr val="FAFE1E"/>
                </a:solidFill>
                <a:effectLst>
                  <a:glow rad="101600">
                    <a:schemeClr val="tx1">
                      <a:alpha val="91000"/>
                    </a:schemeClr>
                  </a:glow>
                </a:effectLst>
                <a:latin typeface="Arial" charset="0"/>
                <a:ea typeface="ＭＳ Ｐゴシック" charset="0"/>
              </a:rPr>
              <a:t>أيام الخليقة</a:t>
            </a:r>
            <a:endParaRPr lang="en-US" b="1" dirty="0">
              <a:effectLst>
                <a:glow rad="101600">
                  <a:schemeClr val="tx1">
                    <a:alpha val="91000"/>
                  </a:schemeClr>
                </a:glow>
              </a:effectLst>
              <a:latin typeface="Arial" charset="0"/>
              <a:ea typeface="ＭＳ Ｐゴシック" charset="0"/>
            </a:endParaRPr>
          </a:p>
        </p:txBody>
      </p:sp>
    </p:spTree>
    <p:extLst>
      <p:ext uri="{BB962C8B-B14F-4D97-AF65-F5344CB8AC3E}">
        <p14:creationId xmlns:p14="http://schemas.microsoft.com/office/powerpoint/2010/main" val="211139498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61652"/>
                                        </p:tgtEl>
                                        <p:attrNameLst>
                                          <p:attrName>style.visibility</p:attrName>
                                        </p:attrNameLst>
                                      </p:cBhvr>
                                      <p:to>
                                        <p:strVal val="visible"/>
                                      </p:to>
                                    </p:set>
                                    <p:animEffect transition="in" filter="wipe(left)">
                                      <p:cBhvr>
                                        <p:cTn id="7" dur="500"/>
                                        <p:tgtEl>
                                          <p:spTgt spid="1861652"/>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1861650"/>
                                        </p:tgtEl>
                                        <p:attrNameLst>
                                          <p:attrName>style.visibility</p:attrName>
                                        </p:attrNameLst>
                                      </p:cBhvr>
                                      <p:to>
                                        <p:strVal val="visible"/>
                                      </p:to>
                                    </p:set>
                                    <p:anim calcmode="lin" valueType="num">
                                      <p:cBhvr>
                                        <p:cTn id="10" dur="1000" fill="hold"/>
                                        <p:tgtEl>
                                          <p:spTgt spid="1861650"/>
                                        </p:tgtEl>
                                        <p:attrNameLst>
                                          <p:attrName>ppt_w</p:attrName>
                                        </p:attrNameLst>
                                      </p:cBhvr>
                                      <p:tavLst>
                                        <p:tav tm="0">
                                          <p:val>
                                            <p:fltVal val="0"/>
                                          </p:val>
                                        </p:tav>
                                        <p:tav tm="100000">
                                          <p:val>
                                            <p:strVal val="#ppt_w"/>
                                          </p:val>
                                        </p:tav>
                                      </p:tavLst>
                                    </p:anim>
                                    <p:anim calcmode="lin" valueType="num">
                                      <p:cBhvr>
                                        <p:cTn id="11" dur="1000" fill="hold"/>
                                        <p:tgtEl>
                                          <p:spTgt spid="1861650"/>
                                        </p:tgtEl>
                                        <p:attrNameLst>
                                          <p:attrName>ppt_h</p:attrName>
                                        </p:attrNameLst>
                                      </p:cBhvr>
                                      <p:tavLst>
                                        <p:tav tm="0">
                                          <p:val>
                                            <p:fltVal val="0"/>
                                          </p:val>
                                        </p:tav>
                                        <p:tav tm="100000">
                                          <p:val>
                                            <p:strVal val="#ppt_h"/>
                                          </p:val>
                                        </p:tav>
                                      </p:tavLst>
                                    </p:anim>
                                    <p:anim calcmode="lin" valueType="num">
                                      <p:cBhvr>
                                        <p:cTn id="12" dur="1000" fill="hold"/>
                                        <p:tgtEl>
                                          <p:spTgt spid="1861650"/>
                                        </p:tgtEl>
                                        <p:attrNameLst>
                                          <p:attrName>style.rotation</p:attrName>
                                        </p:attrNameLst>
                                      </p:cBhvr>
                                      <p:tavLst>
                                        <p:tav tm="0">
                                          <p:val>
                                            <p:fltVal val="90"/>
                                          </p:val>
                                        </p:tav>
                                        <p:tav tm="100000">
                                          <p:val>
                                            <p:fltVal val="0"/>
                                          </p:val>
                                        </p:tav>
                                      </p:tavLst>
                                    </p:anim>
                                    <p:animEffect transition="in" filter="fade">
                                      <p:cBhvr>
                                        <p:cTn id="13" dur="1000"/>
                                        <p:tgtEl>
                                          <p:spTgt spid="18616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61636"/>
                                        </p:tgtEl>
                                        <p:attrNameLst>
                                          <p:attrName>style.visibility</p:attrName>
                                        </p:attrNameLst>
                                      </p:cBhvr>
                                      <p:to>
                                        <p:strVal val="visible"/>
                                      </p:to>
                                    </p:set>
                                    <p:animEffect transition="in" filter="dissolve">
                                      <p:cBhvr>
                                        <p:cTn id="18" dur="500"/>
                                        <p:tgtEl>
                                          <p:spTgt spid="18616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861637"/>
                                        </p:tgtEl>
                                        <p:attrNameLst>
                                          <p:attrName>style.visibility</p:attrName>
                                        </p:attrNameLst>
                                      </p:cBhvr>
                                      <p:to>
                                        <p:strVal val="visible"/>
                                      </p:to>
                                    </p:set>
                                    <p:animEffect transition="in" filter="dissolve">
                                      <p:cBhvr>
                                        <p:cTn id="23" dur="500"/>
                                        <p:tgtEl>
                                          <p:spTgt spid="18616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861638"/>
                                        </p:tgtEl>
                                        <p:attrNameLst>
                                          <p:attrName>style.visibility</p:attrName>
                                        </p:attrNameLst>
                                      </p:cBhvr>
                                      <p:to>
                                        <p:strVal val="visible"/>
                                      </p:to>
                                    </p:set>
                                    <p:animEffect transition="in" filter="dissolve">
                                      <p:cBhvr>
                                        <p:cTn id="28" dur="500"/>
                                        <p:tgtEl>
                                          <p:spTgt spid="186163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61653"/>
                                        </p:tgtEl>
                                        <p:attrNameLst>
                                          <p:attrName>style.visibility</p:attrName>
                                        </p:attrNameLst>
                                      </p:cBhvr>
                                      <p:to>
                                        <p:strVal val="visible"/>
                                      </p:to>
                                    </p:set>
                                    <p:animEffect transition="in" filter="wipe(left)">
                                      <p:cBhvr>
                                        <p:cTn id="33" dur="500"/>
                                        <p:tgtEl>
                                          <p:spTgt spid="1861653"/>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1861651"/>
                                        </p:tgtEl>
                                        <p:attrNameLst>
                                          <p:attrName>style.visibility</p:attrName>
                                        </p:attrNameLst>
                                      </p:cBhvr>
                                      <p:to>
                                        <p:strVal val="visible"/>
                                      </p:to>
                                    </p:set>
                                    <p:anim calcmode="lin" valueType="num">
                                      <p:cBhvr>
                                        <p:cTn id="36" dur="1000" fill="hold"/>
                                        <p:tgtEl>
                                          <p:spTgt spid="1861651"/>
                                        </p:tgtEl>
                                        <p:attrNameLst>
                                          <p:attrName>ppt_w</p:attrName>
                                        </p:attrNameLst>
                                      </p:cBhvr>
                                      <p:tavLst>
                                        <p:tav tm="0">
                                          <p:val>
                                            <p:fltVal val="0"/>
                                          </p:val>
                                        </p:tav>
                                        <p:tav tm="100000">
                                          <p:val>
                                            <p:strVal val="#ppt_w"/>
                                          </p:val>
                                        </p:tav>
                                      </p:tavLst>
                                    </p:anim>
                                    <p:anim calcmode="lin" valueType="num">
                                      <p:cBhvr>
                                        <p:cTn id="37" dur="1000" fill="hold"/>
                                        <p:tgtEl>
                                          <p:spTgt spid="1861651"/>
                                        </p:tgtEl>
                                        <p:attrNameLst>
                                          <p:attrName>ppt_h</p:attrName>
                                        </p:attrNameLst>
                                      </p:cBhvr>
                                      <p:tavLst>
                                        <p:tav tm="0">
                                          <p:val>
                                            <p:fltVal val="0"/>
                                          </p:val>
                                        </p:tav>
                                        <p:tav tm="100000">
                                          <p:val>
                                            <p:strVal val="#ppt_h"/>
                                          </p:val>
                                        </p:tav>
                                      </p:tavLst>
                                    </p:anim>
                                    <p:anim calcmode="lin" valueType="num">
                                      <p:cBhvr>
                                        <p:cTn id="38" dur="1000" fill="hold"/>
                                        <p:tgtEl>
                                          <p:spTgt spid="1861651"/>
                                        </p:tgtEl>
                                        <p:attrNameLst>
                                          <p:attrName>style.rotation</p:attrName>
                                        </p:attrNameLst>
                                      </p:cBhvr>
                                      <p:tavLst>
                                        <p:tav tm="0">
                                          <p:val>
                                            <p:fltVal val="90"/>
                                          </p:val>
                                        </p:tav>
                                        <p:tav tm="100000">
                                          <p:val>
                                            <p:fltVal val="0"/>
                                          </p:val>
                                        </p:tav>
                                      </p:tavLst>
                                    </p:anim>
                                    <p:animEffect transition="in" filter="fade">
                                      <p:cBhvr>
                                        <p:cTn id="39" dur="1000"/>
                                        <p:tgtEl>
                                          <p:spTgt spid="186165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861639"/>
                                        </p:tgtEl>
                                        <p:attrNameLst>
                                          <p:attrName>style.visibility</p:attrName>
                                        </p:attrNameLst>
                                      </p:cBhvr>
                                      <p:to>
                                        <p:strVal val="visible"/>
                                      </p:to>
                                    </p:set>
                                    <p:animEffect transition="in" filter="dissolve">
                                      <p:cBhvr>
                                        <p:cTn id="44" dur="500"/>
                                        <p:tgtEl>
                                          <p:spTgt spid="186163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861640"/>
                                        </p:tgtEl>
                                        <p:attrNameLst>
                                          <p:attrName>style.visibility</p:attrName>
                                        </p:attrNameLst>
                                      </p:cBhvr>
                                      <p:to>
                                        <p:strVal val="visible"/>
                                      </p:to>
                                    </p:set>
                                    <p:animEffect transition="in" filter="dissolve">
                                      <p:cBhvr>
                                        <p:cTn id="49" dur="500"/>
                                        <p:tgtEl>
                                          <p:spTgt spid="186164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861641"/>
                                        </p:tgtEl>
                                        <p:attrNameLst>
                                          <p:attrName>style.visibility</p:attrName>
                                        </p:attrNameLst>
                                      </p:cBhvr>
                                      <p:to>
                                        <p:strVal val="visible"/>
                                      </p:to>
                                    </p:set>
                                    <p:animEffect transition="in" filter="dissolve">
                                      <p:cBhvr>
                                        <p:cTn id="54" dur="500"/>
                                        <p:tgtEl>
                                          <p:spTgt spid="1861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1636" grpId="0" autoUpdateAnimBg="0"/>
      <p:bldP spid="1861637" grpId="0" autoUpdateAnimBg="0"/>
      <p:bldP spid="1861638" grpId="0" autoUpdateAnimBg="0"/>
      <p:bldP spid="1861639" grpId="0" autoUpdateAnimBg="0"/>
      <p:bldP spid="1861640" grpId="0" autoUpdateAnimBg="0"/>
      <p:bldP spid="1861641" grpId="0" autoUpdateAnimBg="0"/>
      <p:bldP spid="1861650" grpId="0" animBg="1"/>
      <p:bldP spid="1861651" grpId="0" animBg="1"/>
      <p:bldP spid="1861652" grpId="0" animBg="1"/>
      <p:bldP spid="186165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82" name="Picture 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953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273283" name="Rectangle 3"/>
          <p:cNvSpPr>
            <a:spLocks noGrp="1" noChangeArrowheads="1"/>
          </p:cNvSpPr>
          <p:nvPr>
            <p:ph type="title"/>
          </p:nvPr>
        </p:nvSpPr>
        <p:spPr>
          <a:xfrm>
            <a:off x="4572000" y="277813"/>
            <a:ext cx="4114800" cy="1093787"/>
          </a:xfrm>
        </p:spPr>
        <p:txBody>
          <a:bodyPr/>
          <a:lstStyle/>
          <a:p>
            <a:pPr eaLnBrk="1" hangingPunct="1">
              <a:defRPr/>
            </a:pPr>
            <a:r>
              <a:rPr lang="ar-JO" dirty="0">
                <a:solidFill>
                  <a:schemeClr val="bg1"/>
                </a:solidFill>
                <a:cs typeface="+mj-cs"/>
              </a:rPr>
              <a:t>ملحمة أتراحاسيس</a:t>
            </a:r>
            <a:endParaRPr lang="en-US" dirty="0">
              <a:cs typeface="+mj-cs"/>
            </a:endParaRPr>
          </a:p>
        </p:txBody>
      </p:sp>
      <p:sp>
        <p:nvSpPr>
          <p:cNvPr id="2273284" name="Rectangle 4"/>
          <p:cNvSpPr>
            <a:spLocks noChangeArrowheads="1"/>
          </p:cNvSpPr>
          <p:nvPr/>
        </p:nvSpPr>
        <p:spPr bwMode="auto">
          <a:xfrm>
            <a:off x="250825" y="333375"/>
            <a:ext cx="2736999" cy="6248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r" eaLnBrk="1" hangingPunct="1">
              <a:lnSpc>
                <a:spcPct val="90000"/>
              </a:lnSpc>
              <a:spcBef>
                <a:spcPct val="20000"/>
              </a:spcBef>
              <a:buClr>
                <a:srgbClr val="FFFFCC"/>
              </a:buClr>
              <a:buSzPct val="75000"/>
              <a:buFont typeface="Wingdings" charset="0"/>
              <a:buNone/>
              <a:defRPr/>
            </a:pPr>
            <a:r>
              <a:rPr lang="ar-JO" sz="3200" b="1" dirty="0"/>
              <a:t>"دع إلهة الولادة تخلق ذرية ، </a:t>
            </a:r>
            <a:r>
              <a:rPr lang="ar-JO" sz="3200" b="1" dirty="0">
                <a:solidFill>
                  <a:srgbClr val="FFFF00"/>
                </a:solidFill>
              </a:rPr>
              <a:t>ودع الإنسان يتحمل كدح الآلهة </a:t>
            </a:r>
            <a:r>
              <a:rPr lang="ar-JO" sz="3200" b="1" dirty="0"/>
              <a:t>... يخلق الإنسانية ليحتمل النير ... دع نينتو يمزج الطين ، ويمكن أن يختلط هذا الإله والإنسان تمامًا في الطين ، فليكن هناك روح من لحم الله ”</a:t>
            </a:r>
          </a:p>
          <a:p>
            <a:pPr eaLnBrk="1" hangingPunct="1">
              <a:lnSpc>
                <a:spcPct val="90000"/>
              </a:lnSpc>
              <a:spcBef>
                <a:spcPct val="20000"/>
              </a:spcBef>
              <a:buClr>
                <a:srgbClr val="FFFFCC"/>
              </a:buClr>
              <a:buSzPct val="75000"/>
              <a:buFont typeface="Wingdings" charset="0"/>
              <a:buNone/>
              <a:defRPr/>
            </a:pPr>
            <a:r>
              <a:rPr lang="ar-JO" sz="3200" b="1" dirty="0"/>
              <a:t>(أرنولد/باير,24) </a:t>
            </a:r>
            <a:br>
              <a:rPr lang="en-US" sz="3200" b="1" dirty="0">
                <a:solidFill>
                  <a:srgbClr val="FFFFFF"/>
                </a:solidFill>
                <a:effectLst>
                  <a:glow rad="101600">
                    <a:srgbClr val="000000">
                      <a:alpha val="89000"/>
                    </a:srgbClr>
                  </a:glow>
                </a:effectLst>
              </a:rPr>
            </a:br>
            <a:endParaRPr lang="en-US" sz="3200" b="1" dirty="0">
              <a:solidFill>
                <a:srgbClr val="FFFFFF"/>
              </a:solidFill>
              <a:effectLst>
                <a:glow rad="101600">
                  <a:srgbClr val="000000">
                    <a:alpha val="89000"/>
                  </a:srgbClr>
                </a:glow>
              </a:effectLst>
            </a:endParaRPr>
          </a:p>
        </p:txBody>
      </p:sp>
      <p:sp>
        <p:nvSpPr>
          <p:cNvPr id="2273285" name="Rectangle 5"/>
          <p:cNvSpPr>
            <a:spLocks noChangeArrowheads="1"/>
          </p:cNvSpPr>
          <p:nvPr/>
        </p:nvSpPr>
        <p:spPr bwMode="auto">
          <a:xfrm>
            <a:off x="4495800" y="1447800"/>
            <a:ext cx="4648200" cy="2895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r" eaLnBrk="1" hangingPunct="1">
              <a:spcBef>
                <a:spcPct val="20000"/>
              </a:spcBef>
              <a:buClr>
                <a:srgbClr val="010199"/>
              </a:buClr>
              <a:buSzPct val="75000"/>
              <a:defRPr/>
            </a:pPr>
            <a:r>
              <a:rPr lang="ar-JO" sz="2800" b="1" dirty="0">
                <a:solidFill>
                  <a:srgbClr val="000000"/>
                </a:solidFill>
                <a:effectLst>
                  <a:outerShdw blurRad="38100" dist="38100" dir="2700000" algn="tl">
                    <a:srgbClr val="FFFFFF"/>
                  </a:outerShdw>
                </a:effectLst>
              </a:rPr>
              <a:t>* أكادي 1650 ق.م</a:t>
            </a:r>
            <a:endParaRPr lang="en-US" sz="2800" b="1" dirty="0">
              <a:solidFill>
                <a:srgbClr val="000000"/>
              </a:solidFill>
              <a:effectLst>
                <a:outerShdw blurRad="38100" dist="38100" dir="2700000" algn="tl">
                  <a:srgbClr val="FFFFFF"/>
                </a:outerShdw>
              </a:effectLst>
            </a:endParaRPr>
          </a:p>
          <a:p>
            <a:pPr marL="342900" indent="-342900" algn="r" eaLnBrk="1" hangingPunct="1">
              <a:spcBef>
                <a:spcPct val="20000"/>
              </a:spcBef>
              <a:buClr>
                <a:srgbClr val="010199"/>
              </a:buClr>
              <a:buSzPct val="75000"/>
              <a:defRPr/>
            </a:pPr>
            <a:r>
              <a:rPr lang="ar-JO" sz="2800" b="1" dirty="0">
                <a:solidFill>
                  <a:srgbClr val="000000"/>
                </a:solidFill>
                <a:effectLst>
                  <a:outerShdw blurRad="38100" dist="38100" dir="2700000" algn="tl">
                    <a:srgbClr val="FFFFFF"/>
                  </a:outerShdw>
                </a:effectLst>
              </a:rPr>
              <a:t>* قصص الخلق و الطوفان</a:t>
            </a:r>
            <a:endParaRPr lang="en-US" sz="2800" b="1" dirty="0">
              <a:solidFill>
                <a:srgbClr val="000000"/>
              </a:solidFill>
              <a:effectLst>
                <a:outerShdw blurRad="38100" dist="38100" dir="2700000" algn="tl">
                  <a:srgbClr val="FFFFFF"/>
                </a:outerShdw>
              </a:effectLst>
            </a:endParaRPr>
          </a:p>
          <a:p>
            <a:pPr marL="342900" indent="-342900" algn="r" eaLnBrk="1" hangingPunct="1">
              <a:spcBef>
                <a:spcPct val="20000"/>
              </a:spcBef>
              <a:buClr>
                <a:srgbClr val="010199"/>
              </a:buClr>
              <a:buSzPct val="75000"/>
              <a:defRPr/>
            </a:pPr>
            <a:r>
              <a:rPr lang="ar-JO" sz="2800" b="1" dirty="0">
                <a:solidFill>
                  <a:srgbClr val="000000"/>
                </a:solidFill>
                <a:effectLst>
                  <a:outerShdw blurRad="38100" dist="38100" dir="2700000" algn="tl">
                    <a:srgbClr val="FFFFFF"/>
                  </a:outerShdw>
                </a:effectLst>
              </a:rPr>
              <a:t>* خلق الإنسان لمساعدة الآلهة المنهكة</a:t>
            </a:r>
            <a:endParaRPr lang="en-US" sz="2800" b="1" dirty="0">
              <a:solidFill>
                <a:srgbClr val="000000"/>
              </a:solidFill>
              <a:effectLst>
                <a:outerShdw blurRad="38100" dist="38100" dir="2700000" algn="tl">
                  <a:srgbClr val="FFFFFF"/>
                </a:outerShdw>
              </a:effectLst>
            </a:endParaRPr>
          </a:p>
          <a:p>
            <a:pPr marL="342900" indent="-342900" algn="r" eaLnBrk="1" hangingPunct="1">
              <a:spcBef>
                <a:spcPct val="20000"/>
              </a:spcBef>
              <a:buClr>
                <a:srgbClr val="010199"/>
              </a:buClr>
              <a:buSzPct val="75000"/>
              <a:defRPr/>
            </a:pPr>
            <a:r>
              <a:rPr lang="ar-JO" sz="2800" b="1" dirty="0">
                <a:solidFill>
                  <a:srgbClr val="000000"/>
                </a:solidFill>
                <a:effectLst>
                  <a:outerShdw blurRad="38100" dist="38100" dir="2700000" algn="tl">
                    <a:srgbClr val="FFFFFF"/>
                  </a:outerShdw>
                </a:effectLst>
              </a:rPr>
              <a:t>* خلق الإنسان من الطين</a:t>
            </a:r>
            <a:endParaRPr lang="en-US" sz="2800" b="1" dirty="0">
              <a:solidFill>
                <a:srgbClr val="000000"/>
              </a:solidFill>
              <a:effectLst>
                <a:outerShdw blurRad="38100" dist="38100" dir="2700000" algn="tl">
                  <a:srgbClr val="FFFFFF"/>
                </a:outerShdw>
              </a:effectLst>
            </a:endParaRPr>
          </a:p>
        </p:txBody>
      </p:sp>
    </p:spTree>
    <p:extLst>
      <p:ext uri="{BB962C8B-B14F-4D97-AF65-F5344CB8AC3E}">
        <p14:creationId xmlns:p14="http://schemas.microsoft.com/office/powerpoint/2010/main" val="26479027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5334000" y="76200"/>
            <a:ext cx="3352800" cy="1524000"/>
          </a:xfrm>
        </p:spPr>
        <p:txBody>
          <a:bodyPr/>
          <a:lstStyle/>
          <a:p>
            <a:pPr eaLnBrk="1" hangingPunct="1"/>
            <a:r>
              <a:rPr lang="ar-JO" sz="4000" b="1" dirty="0">
                <a:solidFill>
                  <a:schemeClr val="bg1"/>
                </a:solidFill>
                <a:latin typeface="Arial" charset="0"/>
                <a:ea typeface="ＭＳ Ｐゴシック" charset="0"/>
                <a:cs typeface="Arial" charset="0"/>
              </a:rPr>
              <a:t>قائمة الملوك السومريين</a:t>
            </a:r>
            <a:endParaRPr lang="en-US" sz="4000" b="1" dirty="0">
              <a:solidFill>
                <a:schemeClr val="bg1"/>
              </a:solidFill>
              <a:latin typeface="Arial" charset="0"/>
              <a:ea typeface="ＭＳ Ｐゴシック" charset="0"/>
              <a:cs typeface="Arial" charset="0"/>
            </a:endParaRPr>
          </a:p>
        </p:txBody>
      </p:sp>
      <p:sp>
        <p:nvSpPr>
          <p:cNvPr id="189442" name="Rectangle 3"/>
          <p:cNvSpPr>
            <a:spLocks noGrp="1" noChangeArrowheads="1"/>
          </p:cNvSpPr>
          <p:nvPr>
            <p:ph type="subTitle" idx="1"/>
          </p:nvPr>
        </p:nvSpPr>
        <p:spPr>
          <a:xfrm>
            <a:off x="5181600" y="1989138"/>
            <a:ext cx="3733800" cy="4868862"/>
          </a:xfrm>
        </p:spPr>
        <p:txBody>
          <a:bodyPr/>
          <a:lstStyle/>
          <a:p>
            <a:pPr eaLnBrk="1" hangingPunct="1"/>
            <a:r>
              <a:rPr lang="ar-JO" sz="2800" b="1" dirty="0">
                <a:solidFill>
                  <a:schemeClr val="bg1"/>
                </a:solidFill>
              </a:rPr>
              <a:t>تم تسجيلها حوالي عام 1800 ق.م (حوالي 600 عام بعد الطوفان) </a:t>
            </a:r>
          </a:p>
          <a:p>
            <a:pPr eaLnBrk="1" hangingPunct="1"/>
            <a:endParaRPr lang="ar-JO" sz="2800" b="1" dirty="0">
              <a:solidFill>
                <a:schemeClr val="bg1"/>
              </a:solidFill>
            </a:endParaRPr>
          </a:p>
          <a:p>
            <a:pPr eaLnBrk="1" hangingPunct="1"/>
            <a:r>
              <a:rPr lang="ar-JO" sz="2800" b="1" dirty="0">
                <a:solidFill>
                  <a:schemeClr val="bg1"/>
                </a:solidFill>
              </a:rPr>
              <a:t>يقال إن عشرة من هؤلاء الملوك قبل الطوفان عاشوا ما بين 21000 إلى 43200 سنة لكل منهم (راجع تكوين 5)</a:t>
            </a:r>
            <a:endParaRPr lang="en-US" sz="2800" b="1" dirty="0">
              <a:solidFill>
                <a:schemeClr val="bg1"/>
              </a:solidFill>
              <a:latin typeface="Arial" charset="0"/>
              <a:ea typeface="ＭＳ Ｐゴシック" charset="0"/>
              <a:cs typeface="Arial" charset="0"/>
            </a:endParaRPr>
          </a:p>
        </p:txBody>
      </p:sp>
      <p:pic>
        <p:nvPicPr>
          <p:cNvPr id="18944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4" name="TextBox 6"/>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1600" b="1" dirty="0">
                <a:solidFill>
                  <a:srgbClr val="FFFFFF"/>
                </a:solidFill>
                <a:cs typeface="Arial" charset="0"/>
              </a:rPr>
              <a:t>أرنولد و باير, قراءة من الشرق الأدنى القديم, 150</a:t>
            </a:r>
            <a:endParaRPr lang="en-US" sz="1600" b="1" dirty="0">
              <a:solidFill>
                <a:srgbClr val="FFFFFF"/>
              </a:solidFill>
              <a:cs typeface="Arial" charset="0"/>
            </a:endParaRPr>
          </a:p>
        </p:txBody>
      </p:sp>
    </p:spTree>
    <p:extLst>
      <p:ext uri="{BB962C8B-B14F-4D97-AF65-F5344CB8AC3E}">
        <p14:creationId xmlns:p14="http://schemas.microsoft.com/office/powerpoint/2010/main" val="1733242035"/>
      </p:ext>
    </p:extLst>
  </p:cSld>
  <p:clrMapOvr>
    <a:masterClrMapping/>
  </p:clrMapOvr>
  <p:transition spd="med">
    <p:randomBar dir="vert"/>
  </p:transition>
</p:sld>
</file>

<file path=ppt/theme/theme1.xml><?xml version="1.0" encoding="utf-8"?>
<a:theme xmlns:a="http://schemas.openxmlformats.org/drawingml/2006/main" name="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5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3_Office Theme">
  <a:themeElements>
    <a:clrScheme name="5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2004:Templates:Presentations:Designs:Chocolate</Template>
  <TotalTime>6217</TotalTime>
  <Words>5168</Words>
  <Application>Microsoft Macintosh PowerPoint</Application>
  <PresentationFormat>On-screen Show (4:3)</PresentationFormat>
  <Paragraphs>895</Paragraphs>
  <Slides>126</Slides>
  <Notes>118</Notes>
  <HiddenSlides>0</HiddenSlides>
  <MMClips>0</MMClips>
  <ScaleCrop>false</ScaleCrop>
  <HeadingPairs>
    <vt:vector size="6" baseType="variant">
      <vt:variant>
        <vt:lpstr>Fonts Used</vt:lpstr>
      </vt:variant>
      <vt:variant>
        <vt:i4>20</vt:i4>
      </vt:variant>
      <vt:variant>
        <vt:lpstr>Theme</vt:lpstr>
      </vt:variant>
      <vt:variant>
        <vt:i4>39</vt:i4>
      </vt:variant>
      <vt:variant>
        <vt:lpstr>Slide Titles</vt:lpstr>
      </vt:variant>
      <vt:variant>
        <vt:i4>126</vt:i4>
      </vt:variant>
    </vt:vector>
  </HeadingPairs>
  <TitlesOfParts>
    <vt:vector size="185" baseType="lpstr">
      <vt:lpstr>B VAG Rounded Bold</vt:lpstr>
      <vt:lpstr>Charcoal CY</vt:lpstr>
      <vt:lpstr>Kosher-Normal</vt:lpstr>
      <vt:lpstr>ＭＳ Ｐゴシック</vt:lpstr>
      <vt:lpstr>Times</vt:lpstr>
      <vt:lpstr>ヒラギノ角ゴ Pro W3</vt:lpstr>
      <vt:lpstr>Arial</vt:lpstr>
      <vt:lpstr>Arial Black</vt:lpstr>
      <vt:lpstr>Arial Narrow Bold</vt:lpstr>
      <vt:lpstr>Arial Rounded MT Bold</vt:lpstr>
      <vt:lpstr>Calibri</vt:lpstr>
      <vt:lpstr>Candara</vt:lpstr>
      <vt:lpstr>Comic Sans MS</vt:lpstr>
      <vt:lpstr>Monotype Sorts</vt:lpstr>
      <vt:lpstr>Papyrus</vt:lpstr>
      <vt:lpstr>Symbol</vt:lpstr>
      <vt:lpstr>Tahoma</vt:lpstr>
      <vt:lpstr>Times New Roman</vt:lpstr>
      <vt:lpstr>Trebuchet MS</vt:lpstr>
      <vt:lpstr>Wingdings</vt:lpstr>
      <vt:lpstr>Title &amp; Bullets</vt:lpstr>
      <vt:lpstr>Default Design</vt:lpstr>
      <vt:lpstr>1_Orbit</vt:lpstr>
      <vt:lpstr>2_Default Design</vt:lpstr>
      <vt:lpstr>3_Default Design</vt:lpstr>
      <vt:lpstr>1_Title &amp; Bullets</vt:lpstr>
      <vt:lpstr>6_Default Design</vt:lpstr>
      <vt:lpstr>7_Default Design</vt:lpstr>
      <vt:lpstr>8_Default Design</vt:lpstr>
      <vt:lpstr>2_Title &amp; Bullets</vt:lpstr>
      <vt:lpstr>9_Default Design</vt:lpstr>
      <vt:lpstr>Compass</vt:lpstr>
      <vt:lpstr>11_Default Design</vt:lpstr>
      <vt:lpstr>5_Compass</vt:lpstr>
      <vt:lpstr>10_Default Design</vt:lpstr>
      <vt:lpstr>blstripc.ppt - Blue Stripes</vt:lpstr>
      <vt:lpstr>5_Default Design</vt:lpstr>
      <vt:lpstr>2_Orbit</vt:lpstr>
      <vt:lpstr>12_Default Design</vt:lpstr>
      <vt:lpstr>Office Theme</vt:lpstr>
      <vt:lpstr>Orbit</vt:lpstr>
      <vt:lpstr>Lock And Key</vt:lpstr>
      <vt:lpstr>1_Default Design</vt:lpstr>
      <vt:lpstr>4_Orbit</vt:lpstr>
      <vt:lpstr>untitled 2</vt:lpstr>
      <vt:lpstr>1_Lock And Key</vt:lpstr>
      <vt:lpstr>13_Default Design</vt:lpstr>
      <vt:lpstr>14_Default Design</vt:lpstr>
      <vt:lpstr>15_Default Design</vt:lpstr>
      <vt:lpstr>21_Blank Presentation</vt:lpstr>
      <vt:lpstr>49_Blank Presentation</vt:lpstr>
      <vt:lpstr>4_Default Design</vt:lpstr>
      <vt:lpstr>3_Orbit</vt:lpstr>
      <vt:lpstr>16_Default Design</vt:lpstr>
      <vt:lpstr>53_Office Theme</vt:lpstr>
      <vt:lpstr>17_Default Design</vt:lpstr>
      <vt:lpstr>18_Default Design</vt:lpstr>
      <vt:lpstr>19_Default Design</vt:lpstr>
      <vt:lpstr>20_Default Design</vt:lpstr>
      <vt:lpstr>الخليقة بحسب سفر التكوين حرفية أم أدبية ؟</vt:lpstr>
      <vt:lpstr>الخليقة في ستة أيام</vt:lpstr>
      <vt:lpstr>Day 1</vt:lpstr>
      <vt:lpstr>Formless &amp; Void</vt:lpstr>
      <vt:lpstr>Light</vt:lpstr>
      <vt:lpstr>First Day</vt:lpstr>
      <vt:lpstr>Day 2</vt:lpstr>
      <vt:lpstr>Expanse</vt:lpstr>
      <vt:lpstr>Sky</vt:lpstr>
      <vt:lpstr>Second Day</vt:lpstr>
      <vt:lpstr>Day 3</vt:lpstr>
      <vt:lpstr>رودينيا – العالم الذي هلك</vt:lpstr>
      <vt:lpstr>Land &amp; Seas</vt:lpstr>
      <vt:lpstr>Vegetation</vt:lpstr>
      <vt:lpstr>Third Day</vt:lpstr>
      <vt:lpstr>Day 4</vt:lpstr>
      <vt:lpstr>Sun &amp; Moon</vt:lpstr>
      <vt:lpstr>الشمس</vt:lpstr>
      <vt:lpstr>Moon</vt:lpstr>
      <vt:lpstr>Stars</vt:lpstr>
      <vt:lpstr>Fourth Day</vt:lpstr>
      <vt:lpstr>Day 5</vt:lpstr>
      <vt:lpstr>Birds</vt:lpstr>
      <vt:lpstr>Whales</vt:lpstr>
      <vt:lpstr>Penguins</vt:lpstr>
      <vt:lpstr>Multiply</vt:lpstr>
      <vt:lpstr>Fifth Day</vt:lpstr>
      <vt:lpstr>Animals</vt:lpstr>
      <vt:lpstr>Man</vt:lpstr>
      <vt:lpstr>المرأة</vt:lpstr>
      <vt:lpstr>Mandate</vt:lpstr>
      <vt:lpstr>Food</vt:lpstr>
      <vt:lpstr>Food</vt:lpstr>
      <vt:lpstr>Sixth Day</vt:lpstr>
      <vt:lpstr>Summary</vt:lpstr>
      <vt:lpstr>Day 7</vt:lpstr>
      <vt:lpstr>Sabbath</vt:lpstr>
      <vt:lpstr>Black</vt:lpstr>
      <vt:lpstr>أهمية سفر التكوين</vt:lpstr>
      <vt:lpstr>أسئلة يطرحها كل شخص </vt:lpstr>
      <vt:lpstr>في البدء</vt:lpstr>
      <vt:lpstr>Man</vt:lpstr>
      <vt:lpstr>Convincing Dialogue</vt:lpstr>
      <vt:lpstr>Convincing Dialogue</vt:lpstr>
      <vt:lpstr>Convincing Dialogue</vt:lpstr>
      <vt:lpstr>تكوين 3 : 15</vt:lpstr>
      <vt:lpstr>Black</vt:lpstr>
      <vt:lpstr>كيف تقرأ تكوين 1  عن الخليقة ؟</vt:lpstr>
      <vt:lpstr>هل تكوين 1  واضح ؟</vt:lpstr>
      <vt:lpstr>إلهنا هو الملك الذي خلق كل شيء على عكس الأفكار التي صنعها الإنسان (تكوين 1).</vt:lpstr>
      <vt:lpstr>أيام الخلق</vt:lpstr>
      <vt:lpstr>الله : لقد خلقت فترة من 24 ساعة تتراوح بين النور و الظلمة على الأرض ...</vt:lpstr>
      <vt:lpstr>لماذا 24 ساعة ؟</vt:lpstr>
      <vt:lpstr>لماذا 24 ساعة ؟</vt:lpstr>
      <vt:lpstr> دا 8 : 26 فقط (إلى جانب تك 1) تحتوي على الصباح و المساء – بشكل حرفي</vt:lpstr>
      <vt:lpstr>لماذا 24 ساعة ؟</vt:lpstr>
      <vt:lpstr>عدد 7 : 12</vt:lpstr>
      <vt:lpstr>First Day</vt:lpstr>
      <vt:lpstr>PowerPoint Presentation</vt:lpstr>
      <vt:lpstr>لقد حصلنا على الأسبوع المكون من سبعة أيام من تكوين 1</vt:lpstr>
      <vt:lpstr>متى يبدأ اليوم</vt:lpstr>
      <vt:lpstr>لماذا 24 ساعة ؟</vt:lpstr>
      <vt:lpstr>رومية 1 : 20</vt:lpstr>
      <vt:lpstr>من أين دخل الموت إلى العالم ؟</vt:lpstr>
      <vt:lpstr>هل كان الموت موجوداً قبل الخطية ؟</vt:lpstr>
      <vt:lpstr>نظريات الخلق</vt:lpstr>
      <vt:lpstr>Evolution: Death-Man 00413</vt:lpstr>
      <vt:lpstr>Creation: Actions-Death 00412</vt:lpstr>
      <vt:lpstr>Black</vt:lpstr>
      <vt:lpstr>علم الأنساب و التسلسل الزمني للعهد القديم</vt:lpstr>
      <vt:lpstr>صورة الطفلين آدم و حواء</vt:lpstr>
      <vt:lpstr>سلسلة نسب تكوين 5</vt:lpstr>
      <vt:lpstr>هل يمكن أن نجد تاريخ الخلق من  تكوين 5 و 11</vt:lpstr>
      <vt:lpstr>أسرار أنساب سفر التكوين</vt:lpstr>
      <vt:lpstr>لماذا لا يوجد فجوات في تكوين 5 و 11 ؟</vt:lpstr>
      <vt:lpstr>العمر عند ولادة الأولاد</vt:lpstr>
      <vt:lpstr>لماذا لا يوجد فجوات في تكوين 5 و 11 ؟</vt:lpstr>
      <vt:lpstr>تكوين 5 أقصر من لوقا 3</vt:lpstr>
      <vt:lpstr>لماذا لا يوجد فجوات في تكوين 5 و 11</vt:lpstr>
      <vt:lpstr>جدول الأمم</vt:lpstr>
      <vt:lpstr>هل جدول الأمم دقيق (تك 10 – 11) ؟</vt:lpstr>
      <vt:lpstr>دعم تسلسل الأنساب المستقيم</vt:lpstr>
      <vt:lpstr>كيف يمكنك أن تعرف عمر الأرض ؟</vt:lpstr>
      <vt:lpstr>قم بالعملية الحسابية</vt:lpstr>
      <vt:lpstr>سلسلة أنساب الآباء (تك 5, 11)</vt:lpstr>
      <vt:lpstr>Methuselah's Death</vt:lpstr>
      <vt:lpstr>التسلسل الزمني للطوفان</vt:lpstr>
      <vt:lpstr>التسلسل الزمني للطوفان</vt:lpstr>
      <vt:lpstr>يبين الطوفان لماذا صارت  الحياة قصيرة</vt:lpstr>
      <vt:lpstr>التسلسل الزمني للطوفان</vt:lpstr>
      <vt:lpstr>التسلسل الزمني للطوفان</vt:lpstr>
      <vt:lpstr>حياة الآباء الطويلة</vt:lpstr>
      <vt:lpstr>كيف تستطيع أن تعرف عمر الأرض ؟</vt:lpstr>
      <vt:lpstr>Black</vt:lpstr>
      <vt:lpstr>لماذا يختلف اللاهوتيون ؟</vt:lpstr>
      <vt:lpstr>تتعرض نظرية الخلق وملك الله للهجوم باستمرار اليوم.</vt:lpstr>
      <vt:lpstr>أيام الخليقة</vt:lpstr>
      <vt:lpstr>ملحمة أتراحاسيس</vt:lpstr>
      <vt:lpstr>قائمة الملوك السومريين</vt:lpstr>
      <vt:lpstr>Sumerian King List</vt:lpstr>
      <vt:lpstr>قائمة ملوك السومريين</vt:lpstr>
      <vt:lpstr>اختلاف الإنجيليين</vt:lpstr>
      <vt:lpstr>تكوين : حرفي أم أدبي</vt:lpstr>
      <vt:lpstr>الله كملك في تكوين 1</vt:lpstr>
      <vt:lpstr>Blocks-Genesis Doctrine &amp; Doctrines 00405</vt:lpstr>
      <vt:lpstr>Q335-Sagan 00434</vt:lpstr>
      <vt:lpstr>Nailing Genesis 1-11 to church</vt:lpstr>
      <vt:lpstr>Blocks-God's Word &amp; Man's Opinion 00403</vt:lpstr>
      <vt:lpstr>Reinterpretations 00363</vt:lpstr>
      <vt:lpstr>يتغير العلم باستمرار</vt:lpstr>
      <vt:lpstr>إعادة كتابة قصة خلق الأرض</vt:lpstr>
      <vt:lpstr>Science itself constantly changes</vt:lpstr>
      <vt:lpstr> علينا أن ندافع ضد من يهاجمون الله كخالق و ملك</vt:lpstr>
      <vt:lpstr>مشكلة البالونات-تطور أم إبداع</vt:lpstr>
      <vt:lpstr>Balloons problem—man's vs God's word</vt:lpstr>
      <vt:lpstr>أفكار رئيسية</vt:lpstr>
      <vt:lpstr>Coming to Grips with Genesis 04702</vt:lpstr>
      <vt:lpstr>AiG Web Address 00439</vt:lpstr>
      <vt:lpstr>Creation link at BibleStudyDownloads.org</vt:lpstr>
      <vt:lpstr>BibleStudyDownloads.org</vt:lpstr>
      <vt:lpstr>BibleStudyDownloads.org</vt:lpstr>
      <vt:lpstr>BibleStudyDownloads.org</vt:lpstr>
      <vt:lpstr>BibleStudyDownloads.org</vt:lpstr>
      <vt:lpstr>فكرة رئيسية</vt:lpstr>
      <vt:lpstr>PowerPoint Presentation</vt:lpstr>
      <vt:lpstr>Creation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Days of Creation</dc:title>
  <dc:creator>Rick Griffith</dc:creator>
  <cp:lastModifiedBy>Rick Griffith</cp:lastModifiedBy>
  <cp:revision>179</cp:revision>
  <dcterms:created xsi:type="dcterms:W3CDTF">2004-09-10T02:55:13Z</dcterms:created>
  <dcterms:modified xsi:type="dcterms:W3CDTF">2024-01-07T13:44:11Z</dcterms:modified>
</cp:coreProperties>
</file>